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</p:sldMasterIdLst>
  <p:notesMasterIdLst>
    <p:notesMasterId r:id="rId57"/>
  </p:notesMasterIdLst>
  <p:sldIdLst>
    <p:sldId id="256" r:id="rId3"/>
    <p:sldId id="650" r:id="rId4"/>
    <p:sldId id="617" r:id="rId5"/>
    <p:sldId id="616" r:id="rId6"/>
    <p:sldId id="615" r:id="rId7"/>
    <p:sldId id="614" r:id="rId8"/>
    <p:sldId id="613" r:id="rId9"/>
    <p:sldId id="612" r:id="rId10"/>
    <p:sldId id="611" r:id="rId11"/>
    <p:sldId id="610" r:id="rId12"/>
    <p:sldId id="609" r:id="rId13"/>
    <p:sldId id="608" r:id="rId14"/>
    <p:sldId id="607" r:id="rId15"/>
    <p:sldId id="651" r:id="rId16"/>
    <p:sldId id="606" r:id="rId17"/>
    <p:sldId id="605" r:id="rId18"/>
    <p:sldId id="604" r:id="rId19"/>
    <p:sldId id="603" r:id="rId20"/>
    <p:sldId id="602" r:id="rId21"/>
    <p:sldId id="601" r:id="rId22"/>
    <p:sldId id="600" r:id="rId23"/>
    <p:sldId id="599" r:id="rId24"/>
    <p:sldId id="598" r:id="rId25"/>
    <p:sldId id="597" r:id="rId26"/>
    <p:sldId id="596" r:id="rId27"/>
    <p:sldId id="652" r:id="rId28"/>
    <p:sldId id="595" r:id="rId29"/>
    <p:sldId id="594" r:id="rId30"/>
    <p:sldId id="593" r:id="rId31"/>
    <p:sldId id="592" r:id="rId32"/>
    <p:sldId id="619" r:id="rId33"/>
    <p:sldId id="649" r:id="rId34"/>
    <p:sldId id="621" r:id="rId35"/>
    <p:sldId id="644" r:id="rId36"/>
    <p:sldId id="645" r:id="rId37"/>
    <p:sldId id="646" r:id="rId38"/>
    <p:sldId id="647" r:id="rId39"/>
    <p:sldId id="648" r:id="rId40"/>
    <p:sldId id="628" r:id="rId41"/>
    <p:sldId id="627" r:id="rId42"/>
    <p:sldId id="626" r:id="rId43"/>
    <p:sldId id="625" r:id="rId44"/>
    <p:sldId id="624" r:id="rId45"/>
    <p:sldId id="623" r:id="rId46"/>
    <p:sldId id="622" r:id="rId47"/>
    <p:sldId id="653" r:id="rId48"/>
    <p:sldId id="654" r:id="rId49"/>
    <p:sldId id="641" r:id="rId50"/>
    <p:sldId id="639" r:id="rId51"/>
    <p:sldId id="638" r:id="rId52"/>
    <p:sldId id="637" r:id="rId53"/>
    <p:sldId id="636" r:id="rId54"/>
    <p:sldId id="643" r:id="rId55"/>
    <p:sldId id="64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6913F-B631-BF0C-5471-26F6ABEF8BB9}" v="587" dt="2023-04-21T20:32:43.486"/>
    <p1510:client id="{6FE20CB5-71B0-4C5A-E8E9-E44B7D2960B0}" v="350" dt="2023-04-21T03:33:30.700"/>
    <p1510:client id="{74FDBF24-4890-0647-85F9-7006430BCA02}" v="1" dt="2023-03-09T23:34:47.962"/>
    <p1510:client id="{F29C9A77-5108-FC54-ADAB-69FA712DF551}" v="13" dt="2023-03-10T05:38:53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i, Atanu" userId="S::agiri@miners.utep.edu::e0ae8cc7-49c3-42df-948f-23e195e4ba55" providerId="AD" clId="Web-{6FE20CB5-71B0-4C5A-E8E9-E44B7D2960B0}"/>
    <pc:docChg chg="addSld delSld modSld sldOrd addMainMaster">
      <pc:chgData name="Giri, Atanu" userId="S::agiri@miners.utep.edu::e0ae8cc7-49c3-42df-948f-23e195e4ba55" providerId="AD" clId="Web-{6FE20CB5-71B0-4C5A-E8E9-E44B7D2960B0}" dt="2023-04-21T03:33:30.700" v="299"/>
      <pc:docMkLst>
        <pc:docMk/>
      </pc:docMkLst>
      <pc:sldChg chg="del">
        <pc:chgData name="Giri, Atanu" userId="S::agiri@miners.utep.edu::e0ae8cc7-49c3-42df-948f-23e195e4ba55" providerId="AD" clId="Web-{6FE20CB5-71B0-4C5A-E8E9-E44B7D2960B0}" dt="2023-04-21T03:05:12.892" v="84"/>
        <pc:sldMkLst>
          <pc:docMk/>
          <pc:sldMk cId="92898506" sldId="586"/>
        </pc:sldMkLst>
      </pc:sldChg>
      <pc:sldChg chg="del">
        <pc:chgData name="Giri, Atanu" userId="S::agiri@miners.utep.edu::e0ae8cc7-49c3-42df-948f-23e195e4ba55" providerId="AD" clId="Web-{6FE20CB5-71B0-4C5A-E8E9-E44B7D2960B0}" dt="2023-04-21T03:05:12.892" v="82"/>
        <pc:sldMkLst>
          <pc:docMk/>
          <pc:sldMk cId="2228254838" sldId="587"/>
        </pc:sldMkLst>
      </pc:sldChg>
      <pc:sldChg chg="del">
        <pc:chgData name="Giri, Atanu" userId="S::agiri@miners.utep.edu::e0ae8cc7-49c3-42df-948f-23e195e4ba55" providerId="AD" clId="Web-{6FE20CB5-71B0-4C5A-E8E9-E44B7D2960B0}" dt="2023-04-21T03:05:12.892" v="85"/>
        <pc:sldMkLst>
          <pc:docMk/>
          <pc:sldMk cId="70554934" sldId="588"/>
        </pc:sldMkLst>
      </pc:sldChg>
      <pc:sldChg chg="del">
        <pc:chgData name="Giri, Atanu" userId="S::agiri@miners.utep.edu::e0ae8cc7-49c3-42df-948f-23e195e4ba55" providerId="AD" clId="Web-{6FE20CB5-71B0-4C5A-E8E9-E44B7D2960B0}" dt="2023-04-21T03:05:12.892" v="83"/>
        <pc:sldMkLst>
          <pc:docMk/>
          <pc:sldMk cId="3031948011" sldId="589"/>
        </pc:sldMkLst>
      </pc:sldChg>
      <pc:sldChg chg="addSp delSp modSp new mod setBg">
        <pc:chgData name="Giri, Atanu" userId="S::agiri@miners.utep.edu::e0ae8cc7-49c3-42df-948f-23e195e4ba55" providerId="AD" clId="Web-{6FE20CB5-71B0-4C5A-E8E9-E44B7D2960B0}" dt="2023-04-20T22:05:17.038" v="55"/>
        <pc:sldMkLst>
          <pc:docMk/>
          <pc:sldMk cId="1072431585" sldId="590"/>
        </pc:sldMkLst>
        <pc:spChg chg="add del mod">
          <ac:chgData name="Giri, Atanu" userId="S::agiri@miners.utep.edu::e0ae8cc7-49c3-42df-948f-23e195e4ba55" providerId="AD" clId="Web-{6FE20CB5-71B0-4C5A-E8E9-E44B7D2960B0}" dt="2023-04-20T22:05:16.757" v="54"/>
          <ac:spMkLst>
            <pc:docMk/>
            <pc:sldMk cId="1072431585" sldId="590"/>
            <ac:spMk id="12" creationId="{2E740B2B-B386-0E5B-4997-D03AEFBDA8DE}"/>
          </ac:spMkLst>
        </pc:spChg>
        <pc:spChg chg="add">
          <ac:chgData name="Giri, Atanu" userId="S::agiri@miners.utep.edu::e0ae8cc7-49c3-42df-948f-23e195e4ba55" providerId="AD" clId="Web-{6FE20CB5-71B0-4C5A-E8E9-E44B7D2960B0}" dt="2023-04-20T22:05:17.038" v="55"/>
          <ac:spMkLst>
            <pc:docMk/>
            <pc:sldMk cId="1072431585" sldId="590"/>
            <ac:spMk id="14" creationId="{34FA58C3-E9B1-44FA-8A1E-EDA6DF6CEB8B}"/>
          </ac:spMkLst>
        </pc:spChg>
        <pc:spChg chg="add">
          <ac:chgData name="Giri, Atanu" userId="S::agiri@miners.utep.edu::e0ae8cc7-49c3-42df-948f-23e195e4ba55" providerId="AD" clId="Web-{6FE20CB5-71B0-4C5A-E8E9-E44B7D2960B0}" dt="2023-04-20T22:02:21.625" v="11"/>
          <ac:spMkLst>
            <pc:docMk/>
            <pc:sldMk cId="1072431585" sldId="590"/>
            <ac:spMk id="16" creationId="{69D184B2-2226-4E31-BCCB-444330767440}"/>
          </ac:spMkLst>
        </pc:spChg>
        <pc:spChg chg="add">
          <ac:chgData name="Giri, Atanu" userId="S::agiri@miners.utep.edu::e0ae8cc7-49c3-42df-948f-23e195e4ba55" providerId="AD" clId="Web-{6FE20CB5-71B0-4C5A-E8E9-E44B7D2960B0}" dt="2023-04-20T22:02:21.625" v="11"/>
          <ac:spMkLst>
            <pc:docMk/>
            <pc:sldMk cId="1072431585" sldId="590"/>
            <ac:spMk id="18" creationId="{1AC4D4E3-486A-464A-8EC8-D44881097267}"/>
          </ac:spMkLst>
        </pc:spChg>
        <pc:spChg chg="add">
          <ac:chgData name="Giri, Atanu" userId="S::agiri@miners.utep.edu::e0ae8cc7-49c3-42df-948f-23e195e4ba55" providerId="AD" clId="Web-{6FE20CB5-71B0-4C5A-E8E9-E44B7D2960B0}" dt="2023-04-20T22:02:21.625" v="11"/>
          <ac:spMkLst>
            <pc:docMk/>
            <pc:sldMk cId="1072431585" sldId="590"/>
            <ac:spMk id="20" creationId="{864DE13E-58EB-4475-B79C-0D4FC651239B}"/>
          </ac:spMkLst>
        </pc:spChg>
        <pc:picChg chg="add mod">
          <ac:chgData name="Giri, Atanu" userId="S::agiri@miners.utep.edu::e0ae8cc7-49c3-42df-948f-23e195e4ba55" providerId="AD" clId="Web-{6FE20CB5-71B0-4C5A-E8E9-E44B7D2960B0}" dt="2023-04-20T22:02:21.625" v="11"/>
          <ac:picMkLst>
            <pc:docMk/>
            <pc:sldMk cId="1072431585" sldId="590"/>
            <ac:picMk id="2" creationId="{EB137D6E-6809-EDCB-2706-0FA9C9F903D6}"/>
          </ac:picMkLst>
        </pc:picChg>
        <pc:picChg chg="add mod ord">
          <ac:chgData name="Giri, Atanu" userId="S::agiri@miners.utep.edu::e0ae8cc7-49c3-42df-948f-23e195e4ba55" providerId="AD" clId="Web-{6FE20CB5-71B0-4C5A-E8E9-E44B7D2960B0}" dt="2023-04-20T22:02:21.625" v="11"/>
          <ac:picMkLst>
            <pc:docMk/>
            <pc:sldMk cId="1072431585" sldId="590"/>
            <ac:picMk id="3" creationId="{14A2364B-BC49-A715-17F8-22FEA8E0A1CB}"/>
          </ac:picMkLst>
        </pc:picChg>
        <pc:picChg chg="add mod ord">
          <ac:chgData name="Giri, Atanu" userId="S::agiri@miners.utep.edu::e0ae8cc7-49c3-42df-948f-23e195e4ba55" providerId="AD" clId="Web-{6FE20CB5-71B0-4C5A-E8E9-E44B7D2960B0}" dt="2023-04-20T22:02:21.625" v="11"/>
          <ac:picMkLst>
            <pc:docMk/>
            <pc:sldMk cId="1072431585" sldId="590"/>
            <ac:picMk id="4" creationId="{23AC79F9-57E3-92F5-D126-D75514B9BAA1}"/>
          </ac:picMkLst>
        </pc:picChg>
        <pc:picChg chg="add mod ord">
          <ac:chgData name="Giri, Atanu" userId="S::agiri@miners.utep.edu::e0ae8cc7-49c3-42df-948f-23e195e4ba55" providerId="AD" clId="Web-{6FE20CB5-71B0-4C5A-E8E9-E44B7D2960B0}" dt="2023-04-20T22:02:21.625" v="11"/>
          <ac:picMkLst>
            <pc:docMk/>
            <pc:sldMk cId="1072431585" sldId="590"/>
            <ac:picMk id="5" creationId="{ACEA2670-797B-C165-28C9-2BB66CAC3C04}"/>
          </ac:picMkLst>
        </pc:picChg>
        <pc:picChg chg="add mod ord">
          <ac:chgData name="Giri, Atanu" userId="S::agiri@miners.utep.edu::e0ae8cc7-49c3-42df-948f-23e195e4ba55" providerId="AD" clId="Web-{6FE20CB5-71B0-4C5A-E8E9-E44B7D2960B0}" dt="2023-04-20T22:02:21.625" v="11"/>
          <ac:picMkLst>
            <pc:docMk/>
            <pc:sldMk cId="1072431585" sldId="590"/>
            <ac:picMk id="6" creationId="{C1875823-E57D-3091-D0E2-0082BB5F3888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2:21.625" v="11"/>
          <ac:picMkLst>
            <pc:docMk/>
            <pc:sldMk cId="1072431585" sldId="590"/>
            <ac:picMk id="7" creationId="{E6B708C0-2501-8C76-4FCA-5D170D80C82F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2:21.625" v="11"/>
          <ac:picMkLst>
            <pc:docMk/>
            <pc:sldMk cId="1072431585" sldId="590"/>
            <ac:picMk id="8" creationId="{A5EA3C0E-2DD4-15F0-AB4A-680915DBE682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2:21.625" v="11"/>
          <ac:picMkLst>
            <pc:docMk/>
            <pc:sldMk cId="1072431585" sldId="590"/>
            <ac:picMk id="9" creationId="{1C3D6BCD-2CCB-0E3F-3AE1-C099D642267F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2:21.625" v="11"/>
          <ac:picMkLst>
            <pc:docMk/>
            <pc:sldMk cId="1072431585" sldId="590"/>
            <ac:picMk id="10" creationId="{83E6DCCC-93CF-6225-8265-D22812E54DB3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2:21.625" v="11"/>
          <ac:picMkLst>
            <pc:docMk/>
            <pc:sldMk cId="1072431585" sldId="590"/>
            <ac:picMk id="11" creationId="{D3C1A750-8517-3D32-2792-CC8D97D5B561}"/>
          </ac:picMkLst>
        </pc:picChg>
      </pc:sldChg>
      <pc:sldChg chg="addSp modSp new">
        <pc:chgData name="Giri, Atanu" userId="S::agiri@miners.utep.edu::e0ae8cc7-49c3-42df-948f-23e195e4ba55" providerId="AD" clId="Web-{6FE20CB5-71B0-4C5A-E8E9-E44B7D2960B0}" dt="2023-04-20T22:05:09.366" v="53" actId="20577"/>
        <pc:sldMkLst>
          <pc:docMk/>
          <pc:sldMk cId="3090726569" sldId="591"/>
        </pc:sldMkLst>
        <pc:spChg chg="add mod">
          <ac:chgData name="Giri, Atanu" userId="S::agiri@miners.utep.edu::e0ae8cc7-49c3-42df-948f-23e195e4ba55" providerId="AD" clId="Web-{6FE20CB5-71B0-4C5A-E8E9-E44B7D2960B0}" dt="2023-04-20T22:05:09.366" v="53" actId="20577"/>
          <ac:spMkLst>
            <pc:docMk/>
            <pc:sldMk cId="3090726569" sldId="591"/>
            <ac:spMk id="11" creationId="{E5AD52C9-4ECC-69F1-48ED-F9BC792C7355}"/>
          </ac:spMkLst>
        </pc:spChg>
        <pc:picChg chg="add mod">
          <ac:chgData name="Giri, Atanu" userId="S::agiri@miners.utep.edu::e0ae8cc7-49c3-42df-948f-23e195e4ba55" providerId="AD" clId="Web-{6FE20CB5-71B0-4C5A-E8E9-E44B7D2960B0}" dt="2023-04-20T22:04:15.614" v="42" actId="1076"/>
          <ac:picMkLst>
            <pc:docMk/>
            <pc:sldMk cId="3090726569" sldId="591"/>
            <ac:picMk id="2" creationId="{C8328633-1A93-7468-2B1C-1C90632C7F12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4:20.473" v="43" actId="1076"/>
          <ac:picMkLst>
            <pc:docMk/>
            <pc:sldMk cId="3090726569" sldId="591"/>
            <ac:picMk id="3" creationId="{5DABC33F-F176-D514-5DF7-CB4EDE170299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4:22.426" v="44" actId="1076"/>
          <ac:picMkLst>
            <pc:docMk/>
            <pc:sldMk cId="3090726569" sldId="591"/>
            <ac:picMk id="4" creationId="{625718EE-FAE1-C336-0536-EACE9C07909D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4:33.677" v="47" actId="1076"/>
          <ac:picMkLst>
            <pc:docMk/>
            <pc:sldMk cId="3090726569" sldId="591"/>
            <ac:picMk id="5" creationId="{46DCE86A-A783-35C6-34FB-E13081940C58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3:57.832" v="37" actId="1076"/>
          <ac:picMkLst>
            <pc:docMk/>
            <pc:sldMk cId="3090726569" sldId="591"/>
            <ac:picMk id="6" creationId="{F18C13DF-DEC7-F169-B23A-EEC4F379EDC4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3:54.222" v="36" actId="1076"/>
          <ac:picMkLst>
            <pc:docMk/>
            <pc:sldMk cId="3090726569" sldId="591"/>
            <ac:picMk id="7" creationId="{57D0B297-19B8-C3A9-C2F6-BC80690A118F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4:28.005" v="45" actId="1076"/>
          <ac:picMkLst>
            <pc:docMk/>
            <pc:sldMk cId="3090726569" sldId="591"/>
            <ac:picMk id="8" creationId="{7FFF845A-2074-14AC-5C30-5760CB2FAA37}"/>
          </ac:picMkLst>
        </pc:picChg>
        <pc:picChg chg="add mod">
          <ac:chgData name="Giri, Atanu" userId="S::agiri@miners.utep.edu::e0ae8cc7-49c3-42df-948f-23e195e4ba55" providerId="AD" clId="Web-{6FE20CB5-71B0-4C5A-E8E9-E44B7D2960B0}" dt="2023-04-20T22:04:30.239" v="46" actId="1076"/>
          <ac:picMkLst>
            <pc:docMk/>
            <pc:sldMk cId="3090726569" sldId="591"/>
            <ac:picMk id="9" creationId="{8D2C1A30-E23C-FD2A-D4AC-688C49F12125}"/>
          </ac:picMkLst>
        </pc:picChg>
      </pc:sldChg>
      <pc:sldChg chg="add">
        <pc:chgData name="Giri, Atanu" userId="S::agiri@miners.utep.edu::e0ae8cc7-49c3-42df-948f-23e195e4ba55" providerId="AD" clId="Web-{6FE20CB5-71B0-4C5A-E8E9-E44B7D2960B0}" dt="2023-04-21T03:03:34.967" v="56"/>
        <pc:sldMkLst>
          <pc:docMk/>
          <pc:sldMk cId="4034336274" sldId="592"/>
        </pc:sldMkLst>
      </pc:sldChg>
      <pc:sldChg chg="add">
        <pc:chgData name="Giri, Atanu" userId="S::agiri@miners.utep.edu::e0ae8cc7-49c3-42df-948f-23e195e4ba55" providerId="AD" clId="Web-{6FE20CB5-71B0-4C5A-E8E9-E44B7D2960B0}" dt="2023-04-21T03:03:35.264" v="57"/>
        <pc:sldMkLst>
          <pc:docMk/>
          <pc:sldMk cId="3973431938" sldId="593"/>
        </pc:sldMkLst>
      </pc:sldChg>
      <pc:sldChg chg="add">
        <pc:chgData name="Giri, Atanu" userId="S::agiri@miners.utep.edu::e0ae8cc7-49c3-42df-948f-23e195e4ba55" providerId="AD" clId="Web-{6FE20CB5-71B0-4C5A-E8E9-E44B7D2960B0}" dt="2023-04-21T03:03:35.561" v="58"/>
        <pc:sldMkLst>
          <pc:docMk/>
          <pc:sldMk cId="898133711" sldId="594"/>
        </pc:sldMkLst>
      </pc:sldChg>
      <pc:sldChg chg="add">
        <pc:chgData name="Giri, Atanu" userId="S::agiri@miners.utep.edu::e0ae8cc7-49c3-42df-948f-23e195e4ba55" providerId="AD" clId="Web-{6FE20CB5-71B0-4C5A-E8E9-E44B7D2960B0}" dt="2023-04-21T03:03:35.873" v="59"/>
        <pc:sldMkLst>
          <pc:docMk/>
          <pc:sldMk cId="2426502915" sldId="595"/>
        </pc:sldMkLst>
      </pc:sldChg>
      <pc:sldChg chg="add">
        <pc:chgData name="Giri, Atanu" userId="S::agiri@miners.utep.edu::e0ae8cc7-49c3-42df-948f-23e195e4ba55" providerId="AD" clId="Web-{6FE20CB5-71B0-4C5A-E8E9-E44B7D2960B0}" dt="2023-04-21T03:03:35.873" v="60"/>
        <pc:sldMkLst>
          <pc:docMk/>
          <pc:sldMk cId="2032332943" sldId="596"/>
        </pc:sldMkLst>
      </pc:sldChg>
      <pc:sldChg chg="add">
        <pc:chgData name="Giri, Atanu" userId="S::agiri@miners.utep.edu::e0ae8cc7-49c3-42df-948f-23e195e4ba55" providerId="AD" clId="Web-{6FE20CB5-71B0-4C5A-E8E9-E44B7D2960B0}" dt="2023-04-21T03:03:36.217" v="61"/>
        <pc:sldMkLst>
          <pc:docMk/>
          <pc:sldMk cId="2014005498" sldId="597"/>
        </pc:sldMkLst>
      </pc:sldChg>
      <pc:sldChg chg="add">
        <pc:chgData name="Giri, Atanu" userId="S::agiri@miners.utep.edu::e0ae8cc7-49c3-42df-948f-23e195e4ba55" providerId="AD" clId="Web-{6FE20CB5-71B0-4C5A-E8E9-E44B7D2960B0}" dt="2023-04-21T03:03:36.561" v="62"/>
        <pc:sldMkLst>
          <pc:docMk/>
          <pc:sldMk cId="4071922304" sldId="598"/>
        </pc:sldMkLst>
      </pc:sldChg>
      <pc:sldChg chg="add">
        <pc:chgData name="Giri, Atanu" userId="S::agiri@miners.utep.edu::e0ae8cc7-49c3-42df-948f-23e195e4ba55" providerId="AD" clId="Web-{6FE20CB5-71B0-4C5A-E8E9-E44B7D2960B0}" dt="2023-04-21T03:03:36.858" v="63"/>
        <pc:sldMkLst>
          <pc:docMk/>
          <pc:sldMk cId="698065244" sldId="599"/>
        </pc:sldMkLst>
      </pc:sldChg>
      <pc:sldChg chg="add">
        <pc:chgData name="Giri, Atanu" userId="S::agiri@miners.utep.edu::e0ae8cc7-49c3-42df-948f-23e195e4ba55" providerId="AD" clId="Web-{6FE20CB5-71B0-4C5A-E8E9-E44B7D2960B0}" dt="2023-04-21T03:03:37.248" v="64"/>
        <pc:sldMkLst>
          <pc:docMk/>
          <pc:sldMk cId="1798310152" sldId="600"/>
        </pc:sldMkLst>
      </pc:sldChg>
      <pc:sldChg chg="add">
        <pc:chgData name="Giri, Atanu" userId="S::agiri@miners.utep.edu::e0ae8cc7-49c3-42df-948f-23e195e4ba55" providerId="AD" clId="Web-{6FE20CB5-71B0-4C5A-E8E9-E44B7D2960B0}" dt="2023-04-21T03:03:37.655" v="65"/>
        <pc:sldMkLst>
          <pc:docMk/>
          <pc:sldMk cId="1907333564" sldId="601"/>
        </pc:sldMkLst>
      </pc:sldChg>
      <pc:sldChg chg="add">
        <pc:chgData name="Giri, Atanu" userId="S::agiri@miners.utep.edu::e0ae8cc7-49c3-42df-948f-23e195e4ba55" providerId="AD" clId="Web-{6FE20CB5-71B0-4C5A-E8E9-E44B7D2960B0}" dt="2023-04-21T03:03:38.061" v="66"/>
        <pc:sldMkLst>
          <pc:docMk/>
          <pc:sldMk cId="3642870919" sldId="602"/>
        </pc:sldMkLst>
      </pc:sldChg>
      <pc:sldChg chg="add">
        <pc:chgData name="Giri, Atanu" userId="S::agiri@miners.utep.edu::e0ae8cc7-49c3-42df-948f-23e195e4ba55" providerId="AD" clId="Web-{6FE20CB5-71B0-4C5A-E8E9-E44B7D2960B0}" dt="2023-04-21T03:03:38.405" v="67"/>
        <pc:sldMkLst>
          <pc:docMk/>
          <pc:sldMk cId="3926105383" sldId="603"/>
        </pc:sldMkLst>
      </pc:sldChg>
      <pc:sldChg chg="add">
        <pc:chgData name="Giri, Atanu" userId="S::agiri@miners.utep.edu::e0ae8cc7-49c3-42df-948f-23e195e4ba55" providerId="AD" clId="Web-{6FE20CB5-71B0-4C5A-E8E9-E44B7D2960B0}" dt="2023-04-21T03:03:38.780" v="68"/>
        <pc:sldMkLst>
          <pc:docMk/>
          <pc:sldMk cId="1324127822" sldId="604"/>
        </pc:sldMkLst>
      </pc:sldChg>
      <pc:sldChg chg="add">
        <pc:chgData name="Giri, Atanu" userId="S::agiri@miners.utep.edu::e0ae8cc7-49c3-42df-948f-23e195e4ba55" providerId="AD" clId="Web-{6FE20CB5-71B0-4C5A-E8E9-E44B7D2960B0}" dt="2023-04-21T03:03:39.123" v="69"/>
        <pc:sldMkLst>
          <pc:docMk/>
          <pc:sldMk cId="2739859201" sldId="605"/>
        </pc:sldMkLst>
      </pc:sldChg>
      <pc:sldChg chg="add">
        <pc:chgData name="Giri, Atanu" userId="S::agiri@miners.utep.edu::e0ae8cc7-49c3-42df-948f-23e195e4ba55" providerId="AD" clId="Web-{6FE20CB5-71B0-4C5A-E8E9-E44B7D2960B0}" dt="2023-04-21T03:03:39.483" v="70"/>
        <pc:sldMkLst>
          <pc:docMk/>
          <pc:sldMk cId="61397151" sldId="606"/>
        </pc:sldMkLst>
      </pc:sldChg>
      <pc:sldChg chg="add">
        <pc:chgData name="Giri, Atanu" userId="S::agiri@miners.utep.edu::e0ae8cc7-49c3-42df-948f-23e195e4ba55" providerId="AD" clId="Web-{6FE20CB5-71B0-4C5A-E8E9-E44B7D2960B0}" dt="2023-04-21T03:03:39.483" v="71"/>
        <pc:sldMkLst>
          <pc:docMk/>
          <pc:sldMk cId="2472417531" sldId="607"/>
        </pc:sldMkLst>
      </pc:sldChg>
      <pc:sldChg chg="add">
        <pc:chgData name="Giri, Atanu" userId="S::agiri@miners.utep.edu::e0ae8cc7-49c3-42df-948f-23e195e4ba55" providerId="AD" clId="Web-{6FE20CB5-71B0-4C5A-E8E9-E44B7D2960B0}" dt="2023-04-21T03:03:39.858" v="72"/>
        <pc:sldMkLst>
          <pc:docMk/>
          <pc:sldMk cId="2112896206" sldId="608"/>
        </pc:sldMkLst>
      </pc:sldChg>
      <pc:sldChg chg="add">
        <pc:chgData name="Giri, Atanu" userId="S::agiri@miners.utep.edu::e0ae8cc7-49c3-42df-948f-23e195e4ba55" providerId="AD" clId="Web-{6FE20CB5-71B0-4C5A-E8E9-E44B7D2960B0}" dt="2023-04-21T03:03:40.233" v="73"/>
        <pc:sldMkLst>
          <pc:docMk/>
          <pc:sldMk cId="1225067237" sldId="609"/>
        </pc:sldMkLst>
      </pc:sldChg>
      <pc:sldChg chg="add">
        <pc:chgData name="Giri, Atanu" userId="S::agiri@miners.utep.edu::e0ae8cc7-49c3-42df-948f-23e195e4ba55" providerId="AD" clId="Web-{6FE20CB5-71B0-4C5A-E8E9-E44B7D2960B0}" dt="2023-04-21T03:03:40.608" v="74"/>
        <pc:sldMkLst>
          <pc:docMk/>
          <pc:sldMk cId="3671177996" sldId="610"/>
        </pc:sldMkLst>
      </pc:sldChg>
      <pc:sldChg chg="add">
        <pc:chgData name="Giri, Atanu" userId="S::agiri@miners.utep.edu::e0ae8cc7-49c3-42df-948f-23e195e4ba55" providerId="AD" clId="Web-{6FE20CB5-71B0-4C5A-E8E9-E44B7D2960B0}" dt="2023-04-21T03:03:40.998" v="75"/>
        <pc:sldMkLst>
          <pc:docMk/>
          <pc:sldMk cId="3035891106" sldId="611"/>
        </pc:sldMkLst>
      </pc:sldChg>
      <pc:sldChg chg="add">
        <pc:chgData name="Giri, Atanu" userId="S::agiri@miners.utep.edu::e0ae8cc7-49c3-42df-948f-23e195e4ba55" providerId="AD" clId="Web-{6FE20CB5-71B0-4C5A-E8E9-E44B7D2960B0}" dt="2023-04-21T03:03:41.405" v="76"/>
        <pc:sldMkLst>
          <pc:docMk/>
          <pc:sldMk cId="3836423668" sldId="612"/>
        </pc:sldMkLst>
      </pc:sldChg>
      <pc:sldChg chg="add">
        <pc:chgData name="Giri, Atanu" userId="S::agiri@miners.utep.edu::e0ae8cc7-49c3-42df-948f-23e195e4ba55" providerId="AD" clId="Web-{6FE20CB5-71B0-4C5A-E8E9-E44B7D2960B0}" dt="2023-04-21T03:03:41.827" v="77"/>
        <pc:sldMkLst>
          <pc:docMk/>
          <pc:sldMk cId="211574734" sldId="613"/>
        </pc:sldMkLst>
      </pc:sldChg>
      <pc:sldChg chg="add">
        <pc:chgData name="Giri, Atanu" userId="S::agiri@miners.utep.edu::e0ae8cc7-49c3-42df-948f-23e195e4ba55" providerId="AD" clId="Web-{6FE20CB5-71B0-4C5A-E8E9-E44B7D2960B0}" dt="2023-04-21T03:03:42.155" v="78"/>
        <pc:sldMkLst>
          <pc:docMk/>
          <pc:sldMk cId="2187821703" sldId="614"/>
        </pc:sldMkLst>
      </pc:sldChg>
      <pc:sldChg chg="add">
        <pc:chgData name="Giri, Atanu" userId="S::agiri@miners.utep.edu::e0ae8cc7-49c3-42df-948f-23e195e4ba55" providerId="AD" clId="Web-{6FE20CB5-71B0-4C5A-E8E9-E44B7D2960B0}" dt="2023-04-21T03:03:42.545" v="79"/>
        <pc:sldMkLst>
          <pc:docMk/>
          <pc:sldMk cId="3628926558" sldId="615"/>
        </pc:sldMkLst>
      </pc:sldChg>
      <pc:sldChg chg="add">
        <pc:chgData name="Giri, Atanu" userId="S::agiri@miners.utep.edu::e0ae8cc7-49c3-42df-948f-23e195e4ba55" providerId="AD" clId="Web-{6FE20CB5-71B0-4C5A-E8E9-E44B7D2960B0}" dt="2023-04-21T03:03:42.889" v="80"/>
        <pc:sldMkLst>
          <pc:docMk/>
          <pc:sldMk cId="1430301686" sldId="616"/>
        </pc:sldMkLst>
      </pc:sldChg>
      <pc:sldChg chg="add">
        <pc:chgData name="Giri, Atanu" userId="S::agiri@miners.utep.edu::e0ae8cc7-49c3-42df-948f-23e195e4ba55" providerId="AD" clId="Web-{6FE20CB5-71B0-4C5A-E8E9-E44B7D2960B0}" dt="2023-04-21T03:03:43.233" v="81"/>
        <pc:sldMkLst>
          <pc:docMk/>
          <pc:sldMk cId="1899413753" sldId="617"/>
        </pc:sldMkLst>
      </pc:sldChg>
      <pc:sldChg chg="modSp new">
        <pc:chgData name="Giri, Atanu" userId="S::agiri@miners.utep.edu::e0ae8cc7-49c3-42df-948f-23e195e4ba55" providerId="AD" clId="Web-{6FE20CB5-71B0-4C5A-E8E9-E44B7D2960B0}" dt="2023-04-21T03:06:13.207" v="108" actId="20577"/>
        <pc:sldMkLst>
          <pc:docMk/>
          <pc:sldMk cId="2723947182" sldId="618"/>
        </pc:sldMkLst>
        <pc:spChg chg="mod">
          <ac:chgData name="Giri, Atanu" userId="S::agiri@miners.utep.edu::e0ae8cc7-49c3-42df-948f-23e195e4ba55" providerId="AD" clId="Web-{6FE20CB5-71B0-4C5A-E8E9-E44B7D2960B0}" dt="2023-04-21T03:06:13.207" v="108" actId="20577"/>
          <ac:spMkLst>
            <pc:docMk/>
            <pc:sldMk cId="2723947182" sldId="618"/>
            <ac:spMk id="2" creationId="{EA7B2A2B-609A-4F0E-3592-23DF6054B2E1}"/>
          </ac:spMkLst>
        </pc:spChg>
      </pc:sldChg>
      <pc:sldChg chg="new">
        <pc:chgData name="Giri, Atanu" userId="S::agiri@miners.utep.edu::e0ae8cc7-49c3-42df-948f-23e195e4ba55" providerId="AD" clId="Web-{6FE20CB5-71B0-4C5A-E8E9-E44B7D2960B0}" dt="2023-04-21T03:06:36.239" v="109"/>
        <pc:sldMkLst>
          <pc:docMk/>
          <pc:sldMk cId="3331986597" sldId="619"/>
        </pc:sldMkLst>
      </pc:sldChg>
      <pc:sldChg chg="modSp add replId">
        <pc:chgData name="Giri, Atanu" userId="S::agiri@miners.utep.edu::e0ae8cc7-49c3-42df-948f-23e195e4ba55" providerId="AD" clId="Web-{6FE20CB5-71B0-4C5A-E8E9-E44B7D2960B0}" dt="2023-04-21T03:07:27.194" v="122" actId="20577"/>
        <pc:sldMkLst>
          <pc:docMk/>
          <pc:sldMk cId="1913895656" sldId="620"/>
        </pc:sldMkLst>
        <pc:spChg chg="mod">
          <ac:chgData name="Giri, Atanu" userId="S::agiri@miners.utep.edu::e0ae8cc7-49c3-42df-948f-23e195e4ba55" providerId="AD" clId="Web-{6FE20CB5-71B0-4C5A-E8E9-E44B7D2960B0}" dt="2023-04-21T03:07:27.194" v="122" actId="20577"/>
          <ac:spMkLst>
            <pc:docMk/>
            <pc:sldMk cId="1913895656" sldId="620"/>
            <ac:spMk id="2" creationId="{EA7B2A2B-609A-4F0E-3592-23DF6054B2E1}"/>
          </ac:spMkLst>
        </pc:spChg>
        <pc:spChg chg="mod">
          <ac:chgData name="Giri, Atanu" userId="S::agiri@miners.utep.edu::e0ae8cc7-49c3-42df-948f-23e195e4ba55" providerId="AD" clId="Web-{6FE20CB5-71B0-4C5A-E8E9-E44B7D2960B0}" dt="2023-04-21T03:07:16.834" v="116" actId="20577"/>
          <ac:spMkLst>
            <pc:docMk/>
            <pc:sldMk cId="1913895656" sldId="620"/>
            <ac:spMk id="3" creationId="{EAF03FDD-8B97-E7AC-3E56-D78BF783CBF7}"/>
          </ac:spMkLst>
        </pc:spChg>
      </pc:sldChg>
      <pc:sldChg chg="new">
        <pc:chgData name="Giri, Atanu" userId="S::agiri@miners.utep.edu::e0ae8cc7-49c3-42df-948f-23e195e4ba55" providerId="AD" clId="Web-{6FE20CB5-71B0-4C5A-E8E9-E44B7D2960B0}" dt="2023-04-21T03:09:23.213" v="123"/>
        <pc:sldMkLst>
          <pc:docMk/>
          <pc:sldMk cId="2307134590" sldId="621"/>
        </pc:sldMkLst>
      </pc:sldChg>
      <pc:sldChg chg="addSp delSp modSp add">
        <pc:chgData name="Giri, Atanu" userId="S::agiri@miners.utep.edu::e0ae8cc7-49c3-42df-948f-23e195e4ba55" providerId="AD" clId="Web-{6FE20CB5-71B0-4C5A-E8E9-E44B7D2960B0}" dt="2023-04-21T03:29:17.504" v="289"/>
        <pc:sldMkLst>
          <pc:docMk/>
          <pc:sldMk cId="3472002193" sldId="622"/>
        </pc:sldMkLst>
        <pc:spChg chg="mod">
          <ac:chgData name="Giri, Atanu" userId="S::agiri@miners.utep.edu::e0ae8cc7-49c3-42df-948f-23e195e4ba55" providerId="AD" clId="Web-{6FE20CB5-71B0-4C5A-E8E9-E44B7D2960B0}" dt="2023-04-21T03:29:05.832" v="288"/>
          <ac:spMkLst>
            <pc:docMk/>
            <pc:sldMk cId="3472002193" sldId="622"/>
            <ac:spMk id="4" creationId="{7BA176FC-6F51-B657-6862-55A2280FD759}"/>
          </ac:spMkLst>
        </pc:spChg>
        <pc:spChg chg="add">
          <ac:chgData name="Giri, Atanu" userId="S::agiri@miners.utep.edu::e0ae8cc7-49c3-42df-948f-23e195e4ba55" providerId="AD" clId="Web-{6FE20CB5-71B0-4C5A-E8E9-E44B7D2960B0}" dt="2023-04-21T03:29:17.504" v="289"/>
          <ac:spMkLst>
            <pc:docMk/>
            <pc:sldMk cId="3472002193" sldId="622"/>
            <ac:spMk id="10" creationId="{B03AAB8F-27FE-331F-8401-849B3AC2B4A7}"/>
          </ac:spMkLst>
        </pc:spChg>
        <pc:spChg chg="del">
          <ac:chgData name="Giri, Atanu" userId="S::agiri@miners.utep.edu::e0ae8cc7-49c3-42df-948f-23e195e4ba55" providerId="AD" clId="Web-{6FE20CB5-71B0-4C5A-E8E9-E44B7D2960B0}" dt="2023-04-21T03:29:05.832" v="288"/>
          <ac:spMkLst>
            <pc:docMk/>
            <pc:sldMk cId="3472002193" sldId="622"/>
            <ac:spMk id="35" creationId="{91F55C5D-1648-4BE3-932D-8CADBF3F6736}"/>
          </ac:spMkLst>
        </pc:spChg>
        <pc:spChg chg="del">
          <ac:chgData name="Giri, Atanu" userId="S::agiri@miners.utep.edu::e0ae8cc7-49c3-42df-948f-23e195e4ba55" providerId="AD" clId="Web-{6FE20CB5-71B0-4C5A-E8E9-E44B7D2960B0}" dt="2023-04-21T03:29:05.832" v="288"/>
          <ac:spMkLst>
            <pc:docMk/>
            <pc:sldMk cId="3472002193" sldId="622"/>
            <ac:spMk id="37" creationId="{A38E1331-B5A6-44BE-BF4E-EE6C2FD2A242}"/>
          </ac:spMkLst>
        </pc:spChg>
        <pc:spChg chg="add">
          <ac:chgData name="Giri, Atanu" userId="S::agiri@miners.utep.edu::e0ae8cc7-49c3-42df-948f-23e195e4ba55" providerId="AD" clId="Web-{6FE20CB5-71B0-4C5A-E8E9-E44B7D2960B0}" dt="2023-04-21T03:29:05.832" v="288"/>
          <ac:spMkLst>
            <pc:docMk/>
            <pc:sldMk cId="3472002193" sldId="622"/>
            <ac:spMk id="42" creationId="{33E72FA3-BD00-444A-AD9B-E6C3D069CDE3}"/>
          </ac:spMkLst>
        </pc:spChg>
        <pc:picChg chg="mod ord">
          <ac:chgData name="Giri, Atanu" userId="S::agiri@miners.utep.edu::e0ae8cc7-49c3-42df-948f-23e195e4ba55" providerId="AD" clId="Web-{6FE20CB5-71B0-4C5A-E8E9-E44B7D2960B0}" dt="2023-04-21T03:29:05.832" v="288"/>
          <ac:picMkLst>
            <pc:docMk/>
            <pc:sldMk cId="3472002193" sldId="622"/>
            <ac:picMk id="2" creationId="{BC4B9D02-D13B-8FB9-C340-D4E5A03079C8}"/>
          </ac:picMkLst>
        </pc:picChg>
        <pc:picChg chg="mod ord">
          <ac:chgData name="Giri, Atanu" userId="S::agiri@miners.utep.edu::e0ae8cc7-49c3-42df-948f-23e195e4ba55" providerId="AD" clId="Web-{6FE20CB5-71B0-4C5A-E8E9-E44B7D2960B0}" dt="2023-04-21T03:29:05.832" v="288"/>
          <ac:picMkLst>
            <pc:docMk/>
            <pc:sldMk cId="3472002193" sldId="622"/>
            <ac:picMk id="3" creationId="{645610F3-404E-1558-F3A9-945631F3788F}"/>
          </ac:picMkLst>
        </pc:picChg>
        <pc:picChg chg="mod">
          <ac:chgData name="Giri, Atanu" userId="S::agiri@miners.utep.edu::e0ae8cc7-49c3-42df-948f-23e195e4ba55" providerId="AD" clId="Web-{6FE20CB5-71B0-4C5A-E8E9-E44B7D2960B0}" dt="2023-04-21T03:29:05.832" v="288"/>
          <ac:picMkLst>
            <pc:docMk/>
            <pc:sldMk cId="3472002193" sldId="622"/>
            <ac:picMk id="5" creationId="{32F7D625-4D9A-6DB3-484C-4C70A099B9D4}"/>
          </ac:picMkLst>
        </pc:picChg>
        <pc:picChg chg="mod">
          <ac:chgData name="Giri, Atanu" userId="S::agiri@miners.utep.edu::e0ae8cc7-49c3-42df-948f-23e195e4ba55" providerId="AD" clId="Web-{6FE20CB5-71B0-4C5A-E8E9-E44B7D2960B0}" dt="2023-04-21T03:29:05.832" v="288"/>
          <ac:picMkLst>
            <pc:docMk/>
            <pc:sldMk cId="3472002193" sldId="622"/>
            <ac:picMk id="6" creationId="{6F910057-D890-1DDB-85F0-CC0991B0F9AB}"/>
          </ac:picMkLst>
        </pc:picChg>
        <pc:picChg chg="add mod">
          <ac:chgData name="Giri, Atanu" userId="S::agiri@miners.utep.edu::e0ae8cc7-49c3-42df-948f-23e195e4ba55" providerId="AD" clId="Web-{6FE20CB5-71B0-4C5A-E8E9-E44B7D2960B0}" dt="2023-04-21T03:29:05.832" v="288"/>
          <ac:picMkLst>
            <pc:docMk/>
            <pc:sldMk cId="3472002193" sldId="622"/>
            <ac:picMk id="8" creationId="{0DAE531D-66F7-1801-89EC-8CECFABEFEED}"/>
          </ac:picMkLst>
        </pc:picChg>
      </pc:sldChg>
      <pc:sldChg chg="addSp delSp modSp add">
        <pc:chgData name="Giri, Atanu" userId="S::agiri@miners.utep.edu::e0ae8cc7-49c3-42df-948f-23e195e4ba55" providerId="AD" clId="Web-{6FE20CB5-71B0-4C5A-E8E9-E44B7D2960B0}" dt="2023-04-21T03:28:51.112" v="286"/>
        <pc:sldMkLst>
          <pc:docMk/>
          <pc:sldMk cId="1165076930" sldId="623"/>
        </pc:sldMkLst>
        <pc:spChg chg="mod">
          <ac:chgData name="Giri, Atanu" userId="S::agiri@miners.utep.edu::e0ae8cc7-49c3-42df-948f-23e195e4ba55" providerId="AD" clId="Web-{6FE20CB5-71B0-4C5A-E8E9-E44B7D2960B0}" dt="2023-04-21T03:28:39.784" v="285"/>
          <ac:spMkLst>
            <pc:docMk/>
            <pc:sldMk cId="1165076930" sldId="623"/>
            <ac:spMk id="4" creationId="{7BA176FC-6F51-B657-6862-55A2280FD759}"/>
          </ac:spMkLst>
        </pc:spChg>
        <pc:spChg chg="add">
          <ac:chgData name="Giri, Atanu" userId="S::agiri@miners.utep.edu::e0ae8cc7-49c3-42df-948f-23e195e4ba55" providerId="AD" clId="Web-{6FE20CB5-71B0-4C5A-E8E9-E44B7D2960B0}" dt="2023-04-21T03:28:51.112" v="286"/>
          <ac:spMkLst>
            <pc:docMk/>
            <pc:sldMk cId="1165076930" sldId="623"/>
            <ac:spMk id="6" creationId="{6A846876-353C-0AEE-B460-8BE97E2B1EF9}"/>
          </ac:spMkLst>
        </pc:spChg>
        <pc:spChg chg="del">
          <ac:chgData name="Giri, Atanu" userId="S::agiri@miners.utep.edu::e0ae8cc7-49c3-42df-948f-23e195e4ba55" providerId="AD" clId="Web-{6FE20CB5-71B0-4C5A-E8E9-E44B7D2960B0}" dt="2023-04-21T03:28:39.784" v="285"/>
          <ac:spMkLst>
            <pc:docMk/>
            <pc:sldMk cId="1165076930" sldId="623"/>
            <ac:spMk id="35" creationId="{91F55C5D-1648-4BE3-932D-8CADBF3F6736}"/>
          </ac:spMkLst>
        </pc:spChg>
        <pc:spChg chg="del">
          <ac:chgData name="Giri, Atanu" userId="S::agiri@miners.utep.edu::e0ae8cc7-49c3-42df-948f-23e195e4ba55" providerId="AD" clId="Web-{6FE20CB5-71B0-4C5A-E8E9-E44B7D2960B0}" dt="2023-04-21T03:28:39.784" v="285"/>
          <ac:spMkLst>
            <pc:docMk/>
            <pc:sldMk cId="1165076930" sldId="623"/>
            <ac:spMk id="37" creationId="{A38E1331-B5A6-44BE-BF4E-EE6C2FD2A242}"/>
          </ac:spMkLst>
        </pc:spChg>
        <pc:spChg chg="add">
          <ac:chgData name="Giri, Atanu" userId="S::agiri@miners.utep.edu::e0ae8cc7-49c3-42df-948f-23e195e4ba55" providerId="AD" clId="Web-{6FE20CB5-71B0-4C5A-E8E9-E44B7D2960B0}" dt="2023-04-21T03:28:39.784" v="285"/>
          <ac:spMkLst>
            <pc:docMk/>
            <pc:sldMk cId="1165076930" sldId="623"/>
            <ac:spMk id="42" creationId="{33E72FA3-BD00-444A-AD9B-E6C3D069CDE3}"/>
          </ac:spMkLst>
        </pc:spChg>
        <pc:picChg chg="add mod ord">
          <ac:chgData name="Giri, Atanu" userId="S::agiri@miners.utep.edu::e0ae8cc7-49c3-42df-948f-23e195e4ba55" providerId="AD" clId="Web-{6FE20CB5-71B0-4C5A-E8E9-E44B7D2960B0}" dt="2023-04-21T03:28:39.784" v="285"/>
          <ac:picMkLst>
            <pc:docMk/>
            <pc:sldMk cId="1165076930" sldId="623"/>
            <ac:picMk id="3" creationId="{26990B11-5454-333D-ABC1-6034450BFEF7}"/>
          </ac:picMkLst>
        </pc:picChg>
        <pc:picChg chg="mod">
          <ac:chgData name="Giri, Atanu" userId="S::agiri@miners.utep.edu::e0ae8cc7-49c3-42df-948f-23e195e4ba55" providerId="AD" clId="Web-{6FE20CB5-71B0-4C5A-E8E9-E44B7D2960B0}" dt="2023-04-21T03:28:39.784" v="285"/>
          <ac:picMkLst>
            <pc:docMk/>
            <pc:sldMk cId="1165076930" sldId="623"/>
            <ac:picMk id="7" creationId="{915A544F-84B1-6122-046D-0006225432EC}"/>
          </ac:picMkLst>
        </pc:picChg>
        <pc:picChg chg="mod">
          <ac:chgData name="Giri, Atanu" userId="S::agiri@miners.utep.edu::e0ae8cc7-49c3-42df-948f-23e195e4ba55" providerId="AD" clId="Web-{6FE20CB5-71B0-4C5A-E8E9-E44B7D2960B0}" dt="2023-04-21T03:28:39.784" v="285"/>
          <ac:picMkLst>
            <pc:docMk/>
            <pc:sldMk cId="1165076930" sldId="623"/>
            <ac:picMk id="8" creationId="{54B5BC2C-1E41-0110-4054-B69EDB94D57B}"/>
          </ac:picMkLst>
        </pc:picChg>
        <pc:picChg chg="mod ord">
          <ac:chgData name="Giri, Atanu" userId="S::agiri@miners.utep.edu::e0ae8cc7-49c3-42df-948f-23e195e4ba55" providerId="AD" clId="Web-{6FE20CB5-71B0-4C5A-E8E9-E44B7D2960B0}" dt="2023-04-21T03:28:39.784" v="285"/>
          <ac:picMkLst>
            <pc:docMk/>
            <pc:sldMk cId="1165076930" sldId="623"/>
            <ac:picMk id="9" creationId="{EC7DC401-2E71-63DE-35CA-077930C13252}"/>
          </ac:picMkLst>
        </pc:picChg>
        <pc:picChg chg="mod">
          <ac:chgData name="Giri, Atanu" userId="S::agiri@miners.utep.edu::e0ae8cc7-49c3-42df-948f-23e195e4ba55" providerId="AD" clId="Web-{6FE20CB5-71B0-4C5A-E8E9-E44B7D2960B0}" dt="2023-04-21T03:28:39.784" v="285"/>
          <ac:picMkLst>
            <pc:docMk/>
            <pc:sldMk cId="1165076930" sldId="623"/>
            <ac:picMk id="10" creationId="{4D599636-4212-1732-A75E-22AC9968738C}"/>
          </ac:picMkLst>
        </pc:picChg>
      </pc:sldChg>
      <pc:sldChg chg="addSp delSp modSp add">
        <pc:chgData name="Giri, Atanu" userId="S::agiri@miners.utep.edu::e0ae8cc7-49c3-42df-948f-23e195e4ba55" providerId="AD" clId="Web-{6FE20CB5-71B0-4C5A-E8E9-E44B7D2960B0}" dt="2023-04-21T03:28:19.033" v="283"/>
        <pc:sldMkLst>
          <pc:docMk/>
          <pc:sldMk cId="1378579768" sldId="624"/>
        </pc:sldMkLst>
        <pc:spChg chg="mod">
          <ac:chgData name="Giri, Atanu" userId="S::agiri@miners.utep.edu::e0ae8cc7-49c3-42df-948f-23e195e4ba55" providerId="AD" clId="Web-{6FE20CB5-71B0-4C5A-E8E9-E44B7D2960B0}" dt="2023-04-21T03:28:08.486" v="282"/>
          <ac:spMkLst>
            <pc:docMk/>
            <pc:sldMk cId="1378579768" sldId="624"/>
            <ac:spMk id="4" creationId="{7BA176FC-6F51-B657-6862-55A2280FD759}"/>
          </ac:spMkLst>
        </pc:spChg>
        <pc:spChg chg="add">
          <ac:chgData name="Giri, Atanu" userId="S::agiri@miners.utep.edu::e0ae8cc7-49c3-42df-948f-23e195e4ba55" providerId="AD" clId="Web-{6FE20CB5-71B0-4C5A-E8E9-E44B7D2960B0}" dt="2023-04-21T03:28:19.033" v="283"/>
          <ac:spMkLst>
            <pc:docMk/>
            <pc:sldMk cId="1378579768" sldId="624"/>
            <ac:spMk id="10" creationId="{5984CCB4-7BDF-82E4-1302-FC0E39496EEE}"/>
          </ac:spMkLst>
        </pc:spChg>
        <pc:spChg chg="del">
          <ac:chgData name="Giri, Atanu" userId="S::agiri@miners.utep.edu::e0ae8cc7-49c3-42df-948f-23e195e4ba55" providerId="AD" clId="Web-{6FE20CB5-71B0-4C5A-E8E9-E44B7D2960B0}" dt="2023-04-21T03:28:08.486" v="282"/>
          <ac:spMkLst>
            <pc:docMk/>
            <pc:sldMk cId="1378579768" sldId="624"/>
            <ac:spMk id="35" creationId="{91F55C5D-1648-4BE3-932D-8CADBF3F6736}"/>
          </ac:spMkLst>
        </pc:spChg>
        <pc:spChg chg="del">
          <ac:chgData name="Giri, Atanu" userId="S::agiri@miners.utep.edu::e0ae8cc7-49c3-42df-948f-23e195e4ba55" providerId="AD" clId="Web-{6FE20CB5-71B0-4C5A-E8E9-E44B7D2960B0}" dt="2023-04-21T03:28:08.486" v="282"/>
          <ac:spMkLst>
            <pc:docMk/>
            <pc:sldMk cId="1378579768" sldId="624"/>
            <ac:spMk id="37" creationId="{A38E1331-B5A6-44BE-BF4E-EE6C2FD2A242}"/>
          </ac:spMkLst>
        </pc:spChg>
        <pc:spChg chg="add">
          <ac:chgData name="Giri, Atanu" userId="S::agiri@miners.utep.edu::e0ae8cc7-49c3-42df-948f-23e195e4ba55" providerId="AD" clId="Web-{6FE20CB5-71B0-4C5A-E8E9-E44B7D2960B0}" dt="2023-04-21T03:28:08.486" v="282"/>
          <ac:spMkLst>
            <pc:docMk/>
            <pc:sldMk cId="1378579768" sldId="624"/>
            <ac:spMk id="42" creationId="{33E72FA3-BD00-444A-AD9B-E6C3D069CDE3}"/>
          </ac:spMkLst>
        </pc:spChg>
        <pc:picChg chg="mod">
          <ac:chgData name="Giri, Atanu" userId="S::agiri@miners.utep.edu::e0ae8cc7-49c3-42df-948f-23e195e4ba55" providerId="AD" clId="Web-{6FE20CB5-71B0-4C5A-E8E9-E44B7D2960B0}" dt="2023-04-21T03:28:08.486" v="282"/>
          <ac:picMkLst>
            <pc:docMk/>
            <pc:sldMk cId="1378579768" sldId="624"/>
            <ac:picMk id="2" creationId="{F070E9B9-A962-4450-164C-6BE8D3463CA8}"/>
          </ac:picMkLst>
        </pc:picChg>
        <pc:picChg chg="mod ord">
          <ac:chgData name="Giri, Atanu" userId="S::agiri@miners.utep.edu::e0ae8cc7-49c3-42df-948f-23e195e4ba55" providerId="AD" clId="Web-{6FE20CB5-71B0-4C5A-E8E9-E44B7D2960B0}" dt="2023-04-21T03:28:08.486" v="282"/>
          <ac:picMkLst>
            <pc:docMk/>
            <pc:sldMk cId="1378579768" sldId="624"/>
            <ac:picMk id="3" creationId="{1F053547-43A4-C1E3-BDE0-C6D1D9F80830}"/>
          </ac:picMkLst>
        </pc:picChg>
        <pc:picChg chg="mod">
          <ac:chgData name="Giri, Atanu" userId="S::agiri@miners.utep.edu::e0ae8cc7-49c3-42df-948f-23e195e4ba55" providerId="AD" clId="Web-{6FE20CB5-71B0-4C5A-E8E9-E44B7D2960B0}" dt="2023-04-21T03:28:08.486" v="282"/>
          <ac:picMkLst>
            <pc:docMk/>
            <pc:sldMk cId="1378579768" sldId="624"/>
            <ac:picMk id="5" creationId="{FAEEA47A-5EF4-8AD2-E7EB-D1696E50260D}"/>
          </ac:picMkLst>
        </pc:picChg>
        <pc:picChg chg="mod ord">
          <ac:chgData name="Giri, Atanu" userId="S::agiri@miners.utep.edu::e0ae8cc7-49c3-42df-948f-23e195e4ba55" providerId="AD" clId="Web-{6FE20CB5-71B0-4C5A-E8E9-E44B7D2960B0}" dt="2023-04-21T03:28:08.486" v="282"/>
          <ac:picMkLst>
            <pc:docMk/>
            <pc:sldMk cId="1378579768" sldId="624"/>
            <ac:picMk id="6" creationId="{FD470834-A399-01D3-7619-141ED41977BE}"/>
          </ac:picMkLst>
        </pc:picChg>
        <pc:picChg chg="add mod ord">
          <ac:chgData name="Giri, Atanu" userId="S::agiri@miners.utep.edu::e0ae8cc7-49c3-42df-948f-23e195e4ba55" providerId="AD" clId="Web-{6FE20CB5-71B0-4C5A-E8E9-E44B7D2960B0}" dt="2023-04-21T03:28:08.486" v="282"/>
          <ac:picMkLst>
            <pc:docMk/>
            <pc:sldMk cId="1378579768" sldId="624"/>
            <ac:picMk id="8" creationId="{F7E33CC2-73F3-9F01-9AC6-EEAD22B0BD2D}"/>
          </ac:picMkLst>
        </pc:picChg>
      </pc:sldChg>
      <pc:sldChg chg="addSp delSp modSp add">
        <pc:chgData name="Giri, Atanu" userId="S::agiri@miners.utep.edu::e0ae8cc7-49c3-42df-948f-23e195e4ba55" providerId="AD" clId="Web-{6FE20CB5-71B0-4C5A-E8E9-E44B7D2960B0}" dt="2023-04-21T03:27:41.454" v="280" actId="1076"/>
        <pc:sldMkLst>
          <pc:docMk/>
          <pc:sldMk cId="1423150240" sldId="625"/>
        </pc:sldMkLst>
        <pc:spChg chg="mod">
          <ac:chgData name="Giri, Atanu" userId="S::agiri@miners.utep.edu::e0ae8cc7-49c3-42df-948f-23e195e4ba55" providerId="AD" clId="Web-{6FE20CB5-71B0-4C5A-E8E9-E44B7D2960B0}" dt="2023-04-21T03:26:21.732" v="271"/>
          <ac:spMkLst>
            <pc:docMk/>
            <pc:sldMk cId="1423150240" sldId="625"/>
            <ac:spMk id="4" creationId="{7BA176FC-6F51-B657-6862-55A2280FD759}"/>
          </ac:spMkLst>
        </pc:spChg>
        <pc:spChg chg="add del">
          <ac:chgData name="Giri, Atanu" userId="S::agiri@miners.utep.edu::e0ae8cc7-49c3-42df-948f-23e195e4ba55" providerId="AD" clId="Web-{6FE20CB5-71B0-4C5A-E8E9-E44B7D2960B0}" dt="2023-04-21T03:21:24.910" v="214"/>
          <ac:spMkLst>
            <pc:docMk/>
            <pc:sldMk cId="1423150240" sldId="625"/>
            <ac:spMk id="6" creationId="{D7B5B732-1C16-9D0C-EEE8-F62E06194F80}"/>
          </ac:spMkLst>
        </pc:spChg>
        <pc:spChg chg="add del mod">
          <ac:chgData name="Giri, Atanu" userId="S::agiri@miners.utep.edu::e0ae8cc7-49c3-42df-948f-23e195e4ba55" providerId="AD" clId="Web-{6FE20CB5-71B0-4C5A-E8E9-E44B7D2960B0}" dt="2023-04-21T03:22:44.053" v="226"/>
          <ac:spMkLst>
            <pc:docMk/>
            <pc:sldMk cId="1423150240" sldId="625"/>
            <ac:spMk id="12" creationId="{E510ECE2-0015-1576-A66C-928CBBEA7CF3}"/>
          </ac:spMkLst>
        </pc:spChg>
        <pc:spChg chg="add mod">
          <ac:chgData name="Giri, Atanu" userId="S::agiri@miners.utep.edu::e0ae8cc7-49c3-42df-948f-23e195e4ba55" providerId="AD" clId="Web-{6FE20CB5-71B0-4C5A-E8E9-E44B7D2960B0}" dt="2023-04-21T03:27:41.454" v="280" actId="1076"/>
          <ac:spMkLst>
            <pc:docMk/>
            <pc:sldMk cId="1423150240" sldId="625"/>
            <ac:spMk id="16" creationId="{0D5E6C6D-A5C6-BE42-5DD3-27DEF75D99E4}"/>
          </ac:spMkLst>
        </pc:spChg>
        <pc:spChg chg="add del">
          <ac:chgData name="Giri, Atanu" userId="S::agiri@miners.utep.edu::e0ae8cc7-49c3-42df-948f-23e195e4ba55" providerId="AD" clId="Web-{6FE20CB5-71B0-4C5A-E8E9-E44B7D2960B0}" dt="2023-04-21T03:26:21.732" v="271"/>
          <ac:spMkLst>
            <pc:docMk/>
            <pc:sldMk cId="1423150240" sldId="625"/>
            <ac:spMk id="35" creationId="{91F55C5D-1648-4BE3-932D-8CADBF3F6736}"/>
          </ac:spMkLst>
        </pc:spChg>
        <pc:spChg chg="add del">
          <ac:chgData name="Giri, Atanu" userId="S::agiri@miners.utep.edu::e0ae8cc7-49c3-42df-948f-23e195e4ba55" providerId="AD" clId="Web-{6FE20CB5-71B0-4C5A-E8E9-E44B7D2960B0}" dt="2023-04-21T03:26:21.732" v="271"/>
          <ac:spMkLst>
            <pc:docMk/>
            <pc:sldMk cId="1423150240" sldId="625"/>
            <ac:spMk id="37" creationId="{A38E1331-B5A6-44BE-BF4E-EE6C2FD2A242}"/>
          </ac:spMkLst>
        </pc:spChg>
        <pc:spChg chg="add del">
          <ac:chgData name="Giri, Atanu" userId="S::agiri@miners.utep.edu::e0ae8cc7-49c3-42df-948f-23e195e4ba55" providerId="AD" clId="Web-{6FE20CB5-71B0-4C5A-E8E9-E44B7D2960B0}" dt="2023-04-21T03:24:53.776" v="242"/>
          <ac:spMkLst>
            <pc:docMk/>
            <pc:sldMk cId="1423150240" sldId="625"/>
            <ac:spMk id="39" creationId="{33E72FA3-BD00-444A-AD9B-E6C3D069CDE3}"/>
          </ac:spMkLst>
        </pc:spChg>
        <pc:spChg chg="add">
          <ac:chgData name="Giri, Atanu" userId="S::agiri@miners.utep.edu::e0ae8cc7-49c3-42df-948f-23e195e4ba55" providerId="AD" clId="Web-{6FE20CB5-71B0-4C5A-E8E9-E44B7D2960B0}" dt="2023-04-21T03:26:21.732" v="271"/>
          <ac:spMkLst>
            <pc:docMk/>
            <pc:sldMk cId="1423150240" sldId="625"/>
            <ac:spMk id="40" creationId="{33E72FA3-BD00-444A-AD9B-E6C3D069CDE3}"/>
          </ac:spMkLst>
        </pc:spChg>
        <pc:spChg chg="add del">
          <ac:chgData name="Giri, Atanu" userId="S::agiri@miners.utep.edu::e0ae8cc7-49c3-42df-948f-23e195e4ba55" providerId="AD" clId="Web-{6FE20CB5-71B0-4C5A-E8E9-E44B7D2960B0}" dt="2023-04-21T03:22:44.787" v="227"/>
          <ac:spMkLst>
            <pc:docMk/>
            <pc:sldMk cId="1423150240" sldId="625"/>
            <ac:spMk id="42" creationId="{33E72FA3-BD00-444A-AD9B-E6C3D069CDE3}"/>
          </ac:spMkLst>
        </pc:spChg>
        <pc:picChg chg="add del mod ord">
          <ac:chgData name="Giri, Atanu" userId="S::agiri@miners.utep.edu::e0ae8cc7-49c3-42df-948f-23e195e4ba55" providerId="AD" clId="Web-{6FE20CB5-71B0-4C5A-E8E9-E44B7D2960B0}" dt="2023-04-21T03:22:47.069" v="228"/>
          <ac:picMkLst>
            <pc:docMk/>
            <pc:sldMk cId="1423150240" sldId="625"/>
            <ac:picMk id="3" creationId="{861AA792-9EEA-0177-83E3-E370D2991FD7}"/>
          </ac:picMkLst>
        </pc:picChg>
        <pc:picChg chg="mod ord">
          <ac:chgData name="Giri, Atanu" userId="S::agiri@miners.utep.edu::e0ae8cc7-49c3-42df-948f-23e195e4ba55" providerId="AD" clId="Web-{6FE20CB5-71B0-4C5A-E8E9-E44B7D2960B0}" dt="2023-04-21T03:26:21.732" v="271"/>
          <ac:picMkLst>
            <pc:docMk/>
            <pc:sldMk cId="1423150240" sldId="625"/>
            <ac:picMk id="7" creationId="{B8664CC6-465B-DF75-D9B8-B23881893F7C}"/>
          </ac:picMkLst>
        </pc:picChg>
        <pc:picChg chg="mod">
          <ac:chgData name="Giri, Atanu" userId="S::agiri@miners.utep.edu::e0ae8cc7-49c3-42df-948f-23e195e4ba55" providerId="AD" clId="Web-{6FE20CB5-71B0-4C5A-E8E9-E44B7D2960B0}" dt="2023-04-21T03:26:21.732" v="271"/>
          <ac:picMkLst>
            <pc:docMk/>
            <pc:sldMk cId="1423150240" sldId="625"/>
            <ac:picMk id="8" creationId="{8272F424-AB82-2155-30AC-88E64C5B93C2}"/>
          </ac:picMkLst>
        </pc:picChg>
        <pc:picChg chg="mod">
          <ac:chgData name="Giri, Atanu" userId="S::agiri@miners.utep.edu::e0ae8cc7-49c3-42df-948f-23e195e4ba55" providerId="AD" clId="Web-{6FE20CB5-71B0-4C5A-E8E9-E44B7D2960B0}" dt="2023-04-21T03:26:21.732" v="271"/>
          <ac:picMkLst>
            <pc:docMk/>
            <pc:sldMk cId="1423150240" sldId="625"/>
            <ac:picMk id="9" creationId="{F7BB9D22-5FB0-98E5-9C78-CAD56C6D502A}"/>
          </ac:picMkLst>
        </pc:picChg>
        <pc:picChg chg="mod">
          <ac:chgData name="Giri, Atanu" userId="S::agiri@miners.utep.edu::e0ae8cc7-49c3-42df-948f-23e195e4ba55" providerId="AD" clId="Web-{6FE20CB5-71B0-4C5A-E8E9-E44B7D2960B0}" dt="2023-04-21T03:26:21.732" v="271"/>
          <ac:picMkLst>
            <pc:docMk/>
            <pc:sldMk cId="1423150240" sldId="625"/>
            <ac:picMk id="10" creationId="{66FFB797-886E-0EEB-D89E-795AAE5930F3}"/>
          </ac:picMkLst>
        </pc:picChg>
        <pc:picChg chg="add mod ord">
          <ac:chgData name="Giri, Atanu" userId="S::agiri@miners.utep.edu::e0ae8cc7-49c3-42df-948f-23e195e4ba55" providerId="AD" clId="Web-{6FE20CB5-71B0-4C5A-E8E9-E44B7D2960B0}" dt="2023-04-21T03:27:30.250" v="278" actId="1076"/>
          <ac:picMkLst>
            <pc:docMk/>
            <pc:sldMk cId="1423150240" sldId="625"/>
            <ac:picMk id="14" creationId="{ABDE332B-F8CA-DF33-699B-B224ECB98B9A}"/>
          </ac:picMkLst>
        </pc:picChg>
      </pc:sldChg>
      <pc:sldChg chg="addSp delSp modSp add">
        <pc:chgData name="Giri, Atanu" userId="S::agiri@miners.utep.edu::e0ae8cc7-49c3-42df-948f-23e195e4ba55" providerId="AD" clId="Web-{6FE20CB5-71B0-4C5A-E8E9-E44B7D2960B0}" dt="2023-04-21T03:20:36.924" v="210"/>
        <pc:sldMkLst>
          <pc:docMk/>
          <pc:sldMk cId="2903573048" sldId="626"/>
        </pc:sldMkLst>
        <pc:spChg chg="mod">
          <ac:chgData name="Giri, Atanu" userId="S::agiri@miners.utep.edu::e0ae8cc7-49c3-42df-948f-23e195e4ba55" providerId="AD" clId="Web-{6FE20CB5-71B0-4C5A-E8E9-E44B7D2960B0}" dt="2023-04-21T03:20:10.657" v="207"/>
          <ac:spMkLst>
            <pc:docMk/>
            <pc:sldMk cId="2903573048" sldId="626"/>
            <ac:spMk id="4" creationId="{7BA176FC-6F51-B657-6862-55A2280FD759}"/>
          </ac:spMkLst>
        </pc:spChg>
        <pc:spChg chg="add mod">
          <ac:chgData name="Giri, Atanu" userId="S::agiri@miners.utep.edu::e0ae8cc7-49c3-42df-948f-23e195e4ba55" providerId="AD" clId="Web-{6FE20CB5-71B0-4C5A-E8E9-E44B7D2960B0}" dt="2023-04-21T03:20:31.752" v="209" actId="1076"/>
          <ac:spMkLst>
            <pc:docMk/>
            <pc:sldMk cId="2903573048" sldId="626"/>
            <ac:spMk id="10" creationId="{300603D0-5872-EA6F-2E68-E7F760044613}"/>
          </ac:spMkLst>
        </pc:spChg>
        <pc:spChg chg="del">
          <ac:chgData name="Giri, Atanu" userId="S::agiri@miners.utep.edu::e0ae8cc7-49c3-42df-948f-23e195e4ba55" providerId="AD" clId="Web-{6FE20CB5-71B0-4C5A-E8E9-E44B7D2960B0}" dt="2023-04-21T03:20:10.657" v="207"/>
          <ac:spMkLst>
            <pc:docMk/>
            <pc:sldMk cId="2903573048" sldId="626"/>
            <ac:spMk id="35" creationId="{91F55C5D-1648-4BE3-932D-8CADBF3F6736}"/>
          </ac:spMkLst>
        </pc:spChg>
        <pc:spChg chg="del">
          <ac:chgData name="Giri, Atanu" userId="S::agiri@miners.utep.edu::e0ae8cc7-49c3-42df-948f-23e195e4ba55" providerId="AD" clId="Web-{6FE20CB5-71B0-4C5A-E8E9-E44B7D2960B0}" dt="2023-04-21T03:20:10.657" v="207"/>
          <ac:spMkLst>
            <pc:docMk/>
            <pc:sldMk cId="2903573048" sldId="626"/>
            <ac:spMk id="37" creationId="{A38E1331-B5A6-44BE-BF4E-EE6C2FD2A242}"/>
          </ac:spMkLst>
        </pc:spChg>
        <pc:spChg chg="add">
          <ac:chgData name="Giri, Atanu" userId="S::agiri@miners.utep.edu::e0ae8cc7-49c3-42df-948f-23e195e4ba55" providerId="AD" clId="Web-{6FE20CB5-71B0-4C5A-E8E9-E44B7D2960B0}" dt="2023-04-21T03:20:10.657" v="207"/>
          <ac:spMkLst>
            <pc:docMk/>
            <pc:sldMk cId="2903573048" sldId="626"/>
            <ac:spMk id="42" creationId="{33E72FA3-BD00-444A-AD9B-E6C3D069CDE3}"/>
          </ac:spMkLst>
        </pc:spChg>
        <pc:grpChg chg="add">
          <ac:chgData name="Giri, Atanu" userId="S::agiri@miners.utep.edu::e0ae8cc7-49c3-42df-948f-23e195e4ba55" providerId="AD" clId="Web-{6FE20CB5-71B0-4C5A-E8E9-E44B7D2960B0}" dt="2023-04-21T03:20:36.924" v="210"/>
          <ac:grpSpMkLst>
            <pc:docMk/>
            <pc:sldMk cId="2903573048" sldId="626"/>
            <ac:grpSpMk id="11" creationId="{1968C449-3623-E687-455E-E84467C7CC09}"/>
          </ac:grpSpMkLst>
        </pc:grpChg>
        <pc:picChg chg="mod ord">
          <ac:chgData name="Giri, Atanu" userId="S::agiri@miners.utep.edu::e0ae8cc7-49c3-42df-948f-23e195e4ba55" providerId="AD" clId="Web-{6FE20CB5-71B0-4C5A-E8E9-E44B7D2960B0}" dt="2023-04-21T03:20:10.657" v="207"/>
          <ac:picMkLst>
            <pc:docMk/>
            <pc:sldMk cId="2903573048" sldId="626"/>
            <ac:picMk id="2" creationId="{7AAC02DB-928B-8CD1-7E9A-288F16715C35}"/>
          </ac:picMkLst>
        </pc:picChg>
        <pc:picChg chg="mod ord">
          <ac:chgData name="Giri, Atanu" userId="S::agiri@miners.utep.edu::e0ae8cc7-49c3-42df-948f-23e195e4ba55" providerId="AD" clId="Web-{6FE20CB5-71B0-4C5A-E8E9-E44B7D2960B0}" dt="2023-04-21T03:20:10.657" v="207"/>
          <ac:picMkLst>
            <pc:docMk/>
            <pc:sldMk cId="2903573048" sldId="626"/>
            <ac:picMk id="3" creationId="{3C19DE22-2639-19AD-B64C-E55E6C18F252}"/>
          </ac:picMkLst>
        </pc:picChg>
        <pc:picChg chg="mod">
          <ac:chgData name="Giri, Atanu" userId="S::agiri@miners.utep.edu::e0ae8cc7-49c3-42df-948f-23e195e4ba55" providerId="AD" clId="Web-{6FE20CB5-71B0-4C5A-E8E9-E44B7D2960B0}" dt="2023-04-21T03:20:10.657" v="207"/>
          <ac:picMkLst>
            <pc:docMk/>
            <pc:sldMk cId="2903573048" sldId="626"/>
            <ac:picMk id="5" creationId="{FAF681B8-E49E-5912-2E19-83602A8E1014}"/>
          </ac:picMkLst>
        </pc:picChg>
        <pc:picChg chg="mod">
          <ac:chgData name="Giri, Atanu" userId="S::agiri@miners.utep.edu::e0ae8cc7-49c3-42df-948f-23e195e4ba55" providerId="AD" clId="Web-{6FE20CB5-71B0-4C5A-E8E9-E44B7D2960B0}" dt="2023-04-21T03:20:10.657" v="207"/>
          <ac:picMkLst>
            <pc:docMk/>
            <pc:sldMk cId="2903573048" sldId="626"/>
            <ac:picMk id="6" creationId="{57EC69C8-1DA5-34C1-7B6E-BABCE811BE5E}"/>
          </ac:picMkLst>
        </pc:picChg>
        <pc:picChg chg="add mod">
          <ac:chgData name="Giri, Atanu" userId="S::agiri@miners.utep.edu::e0ae8cc7-49c3-42df-948f-23e195e4ba55" providerId="AD" clId="Web-{6FE20CB5-71B0-4C5A-E8E9-E44B7D2960B0}" dt="2023-04-21T03:20:10.657" v="207"/>
          <ac:picMkLst>
            <pc:docMk/>
            <pc:sldMk cId="2903573048" sldId="626"/>
            <ac:picMk id="8" creationId="{1CF6B176-3DC8-13BA-5588-A30BD38E2356}"/>
          </ac:picMkLst>
        </pc:picChg>
      </pc:sldChg>
      <pc:sldChg chg="addSp delSp modSp add">
        <pc:chgData name="Giri, Atanu" userId="S::agiri@miners.utep.edu::e0ae8cc7-49c3-42df-948f-23e195e4ba55" providerId="AD" clId="Web-{6FE20CB5-71B0-4C5A-E8E9-E44B7D2960B0}" dt="2023-04-21T03:19:22.952" v="205"/>
        <pc:sldMkLst>
          <pc:docMk/>
          <pc:sldMk cId="1580294372" sldId="627"/>
        </pc:sldMkLst>
        <pc:spChg chg="mod">
          <ac:chgData name="Giri, Atanu" userId="S::agiri@miners.utep.edu::e0ae8cc7-49c3-42df-948f-23e195e4ba55" providerId="AD" clId="Web-{6FE20CB5-71B0-4C5A-E8E9-E44B7D2960B0}" dt="2023-04-21T03:18:35.029" v="202"/>
          <ac:spMkLst>
            <pc:docMk/>
            <pc:sldMk cId="1580294372" sldId="627"/>
            <ac:spMk id="4" creationId="{7BA176FC-6F51-B657-6862-55A2280FD759}"/>
          </ac:spMkLst>
        </pc:spChg>
        <pc:spChg chg="add mod">
          <ac:chgData name="Giri, Atanu" userId="S::agiri@miners.utep.edu::e0ae8cc7-49c3-42df-948f-23e195e4ba55" providerId="AD" clId="Web-{6FE20CB5-71B0-4C5A-E8E9-E44B7D2960B0}" dt="2023-04-21T03:19:11.436" v="204" actId="1076"/>
          <ac:spMkLst>
            <pc:docMk/>
            <pc:sldMk cId="1580294372" sldId="627"/>
            <ac:spMk id="6" creationId="{CAA415C5-749F-991E-2D76-840BE93EEE41}"/>
          </ac:spMkLst>
        </pc:spChg>
        <pc:spChg chg="del">
          <ac:chgData name="Giri, Atanu" userId="S::agiri@miners.utep.edu::e0ae8cc7-49c3-42df-948f-23e195e4ba55" providerId="AD" clId="Web-{6FE20CB5-71B0-4C5A-E8E9-E44B7D2960B0}" dt="2023-04-21T03:18:35.029" v="202"/>
          <ac:spMkLst>
            <pc:docMk/>
            <pc:sldMk cId="1580294372" sldId="627"/>
            <ac:spMk id="35" creationId="{91F55C5D-1648-4BE3-932D-8CADBF3F6736}"/>
          </ac:spMkLst>
        </pc:spChg>
        <pc:spChg chg="del">
          <ac:chgData name="Giri, Atanu" userId="S::agiri@miners.utep.edu::e0ae8cc7-49c3-42df-948f-23e195e4ba55" providerId="AD" clId="Web-{6FE20CB5-71B0-4C5A-E8E9-E44B7D2960B0}" dt="2023-04-21T03:18:35.029" v="202"/>
          <ac:spMkLst>
            <pc:docMk/>
            <pc:sldMk cId="1580294372" sldId="627"/>
            <ac:spMk id="37" creationId="{A38E1331-B5A6-44BE-BF4E-EE6C2FD2A242}"/>
          </ac:spMkLst>
        </pc:spChg>
        <pc:spChg chg="add">
          <ac:chgData name="Giri, Atanu" userId="S::agiri@miners.utep.edu::e0ae8cc7-49c3-42df-948f-23e195e4ba55" providerId="AD" clId="Web-{6FE20CB5-71B0-4C5A-E8E9-E44B7D2960B0}" dt="2023-04-21T03:18:35.029" v="202"/>
          <ac:spMkLst>
            <pc:docMk/>
            <pc:sldMk cId="1580294372" sldId="627"/>
            <ac:spMk id="42" creationId="{33E72FA3-BD00-444A-AD9B-E6C3D069CDE3}"/>
          </ac:spMkLst>
        </pc:spChg>
        <pc:grpChg chg="add">
          <ac:chgData name="Giri, Atanu" userId="S::agiri@miners.utep.edu::e0ae8cc7-49c3-42df-948f-23e195e4ba55" providerId="AD" clId="Web-{6FE20CB5-71B0-4C5A-E8E9-E44B7D2960B0}" dt="2023-04-21T03:19:22.952" v="205"/>
          <ac:grpSpMkLst>
            <pc:docMk/>
            <pc:sldMk cId="1580294372" sldId="627"/>
            <ac:grpSpMk id="7" creationId="{2C81DE6C-5B5A-A02D-698F-FC4128C8A462}"/>
          </ac:grpSpMkLst>
        </pc:grpChg>
        <pc:picChg chg="add mod">
          <ac:chgData name="Giri, Atanu" userId="S::agiri@miners.utep.edu::e0ae8cc7-49c3-42df-948f-23e195e4ba55" providerId="AD" clId="Web-{6FE20CB5-71B0-4C5A-E8E9-E44B7D2960B0}" dt="2023-04-21T03:18:35.029" v="202"/>
          <ac:picMkLst>
            <pc:docMk/>
            <pc:sldMk cId="1580294372" sldId="627"/>
            <ac:picMk id="3" creationId="{3B25BB92-BC16-9C9D-B69E-CC2805A7729C}"/>
          </ac:picMkLst>
        </pc:picChg>
        <pc:picChg chg="mod ord">
          <ac:chgData name="Giri, Atanu" userId="S::agiri@miners.utep.edu::e0ae8cc7-49c3-42df-948f-23e195e4ba55" providerId="AD" clId="Web-{6FE20CB5-71B0-4C5A-E8E9-E44B7D2960B0}" dt="2023-04-21T03:18:35.029" v="202"/>
          <ac:picMkLst>
            <pc:docMk/>
            <pc:sldMk cId="1580294372" sldId="627"/>
            <ac:picMk id="10" creationId="{6AEF7891-48AC-7141-7C22-9522A09E1D45}"/>
          </ac:picMkLst>
        </pc:picChg>
        <pc:picChg chg="mod">
          <ac:chgData name="Giri, Atanu" userId="S::agiri@miners.utep.edu::e0ae8cc7-49c3-42df-948f-23e195e4ba55" providerId="AD" clId="Web-{6FE20CB5-71B0-4C5A-E8E9-E44B7D2960B0}" dt="2023-04-21T03:18:35.029" v="202"/>
          <ac:picMkLst>
            <pc:docMk/>
            <pc:sldMk cId="1580294372" sldId="627"/>
            <ac:picMk id="12" creationId="{6873DB69-87CD-26DB-A585-81424B5B4EB1}"/>
          </ac:picMkLst>
        </pc:picChg>
        <pc:picChg chg="mod ord">
          <ac:chgData name="Giri, Atanu" userId="S::agiri@miners.utep.edu::e0ae8cc7-49c3-42df-948f-23e195e4ba55" providerId="AD" clId="Web-{6FE20CB5-71B0-4C5A-E8E9-E44B7D2960B0}" dt="2023-04-21T03:18:35.029" v="202"/>
          <ac:picMkLst>
            <pc:docMk/>
            <pc:sldMk cId="1580294372" sldId="627"/>
            <ac:picMk id="14" creationId="{1A2E6087-7579-514C-2FDF-84EF532BC026}"/>
          </ac:picMkLst>
        </pc:picChg>
        <pc:picChg chg="mod">
          <ac:chgData name="Giri, Atanu" userId="S::agiri@miners.utep.edu::e0ae8cc7-49c3-42df-948f-23e195e4ba55" providerId="AD" clId="Web-{6FE20CB5-71B0-4C5A-E8E9-E44B7D2960B0}" dt="2023-04-21T03:18:35.029" v="202"/>
          <ac:picMkLst>
            <pc:docMk/>
            <pc:sldMk cId="1580294372" sldId="627"/>
            <ac:picMk id="16" creationId="{BAD5FE41-01F4-DB88-6207-1D3876631C93}"/>
          </ac:picMkLst>
        </pc:picChg>
      </pc:sldChg>
      <pc:sldChg chg="addSp delSp modSp add">
        <pc:chgData name="Giri, Atanu" userId="S::agiri@miners.utep.edu::e0ae8cc7-49c3-42df-948f-23e195e4ba55" providerId="AD" clId="Web-{6FE20CB5-71B0-4C5A-E8E9-E44B7D2960B0}" dt="2023-04-21T03:17:46.371" v="199"/>
        <pc:sldMkLst>
          <pc:docMk/>
          <pc:sldMk cId="4024148835" sldId="628"/>
        </pc:sldMkLst>
        <pc:spChg chg="mod">
          <ac:chgData name="Giri, Atanu" userId="S::agiri@miners.utep.edu::e0ae8cc7-49c3-42df-948f-23e195e4ba55" providerId="AD" clId="Web-{6FE20CB5-71B0-4C5A-E8E9-E44B7D2960B0}" dt="2023-04-21T03:15:11.334" v="166"/>
          <ac:spMkLst>
            <pc:docMk/>
            <pc:sldMk cId="4024148835" sldId="628"/>
            <ac:spMk id="4" creationId="{7BA176FC-6F51-B657-6862-55A2280FD759}"/>
          </ac:spMkLst>
        </pc:spChg>
        <pc:spChg chg="add mod">
          <ac:chgData name="Giri, Atanu" userId="S::agiri@miners.utep.edu::e0ae8cc7-49c3-42df-948f-23e195e4ba55" providerId="AD" clId="Web-{6FE20CB5-71B0-4C5A-E8E9-E44B7D2960B0}" dt="2023-04-21T03:17:36.855" v="198" actId="20577"/>
          <ac:spMkLst>
            <pc:docMk/>
            <pc:sldMk cId="4024148835" sldId="628"/>
            <ac:spMk id="9" creationId="{BCD0F128-31CC-1AFF-288B-AA3A865AB16D}"/>
          </ac:spMkLst>
        </pc:spChg>
        <pc:spChg chg="del">
          <ac:chgData name="Giri, Atanu" userId="S::agiri@miners.utep.edu::e0ae8cc7-49c3-42df-948f-23e195e4ba55" providerId="AD" clId="Web-{6FE20CB5-71B0-4C5A-E8E9-E44B7D2960B0}" dt="2023-04-21T03:15:11.334" v="166"/>
          <ac:spMkLst>
            <pc:docMk/>
            <pc:sldMk cId="4024148835" sldId="628"/>
            <ac:spMk id="35" creationId="{91F55C5D-1648-4BE3-932D-8CADBF3F6736}"/>
          </ac:spMkLst>
        </pc:spChg>
        <pc:spChg chg="del">
          <ac:chgData name="Giri, Atanu" userId="S::agiri@miners.utep.edu::e0ae8cc7-49c3-42df-948f-23e195e4ba55" providerId="AD" clId="Web-{6FE20CB5-71B0-4C5A-E8E9-E44B7D2960B0}" dt="2023-04-21T03:15:11.334" v="166"/>
          <ac:spMkLst>
            <pc:docMk/>
            <pc:sldMk cId="4024148835" sldId="628"/>
            <ac:spMk id="37" creationId="{A38E1331-B5A6-44BE-BF4E-EE6C2FD2A242}"/>
          </ac:spMkLst>
        </pc:spChg>
        <pc:spChg chg="add">
          <ac:chgData name="Giri, Atanu" userId="S::agiri@miners.utep.edu::e0ae8cc7-49c3-42df-948f-23e195e4ba55" providerId="AD" clId="Web-{6FE20CB5-71B0-4C5A-E8E9-E44B7D2960B0}" dt="2023-04-21T03:15:11.334" v="166"/>
          <ac:spMkLst>
            <pc:docMk/>
            <pc:sldMk cId="4024148835" sldId="628"/>
            <ac:spMk id="42" creationId="{33E72FA3-BD00-444A-AD9B-E6C3D069CDE3}"/>
          </ac:spMkLst>
        </pc:spChg>
        <pc:grpChg chg="add">
          <ac:chgData name="Giri, Atanu" userId="S::agiri@miners.utep.edu::e0ae8cc7-49c3-42df-948f-23e195e4ba55" providerId="AD" clId="Web-{6FE20CB5-71B0-4C5A-E8E9-E44B7D2960B0}" dt="2023-04-21T03:17:46.371" v="199"/>
          <ac:grpSpMkLst>
            <pc:docMk/>
            <pc:sldMk cId="4024148835" sldId="628"/>
            <ac:grpSpMk id="10" creationId="{AD210B5F-C954-3D0F-086E-22CE7CDF0C5D}"/>
          </ac:grpSpMkLst>
        </pc:grpChg>
        <pc:picChg chg="mod">
          <ac:chgData name="Giri, Atanu" userId="S::agiri@miners.utep.edu::e0ae8cc7-49c3-42df-948f-23e195e4ba55" providerId="AD" clId="Web-{6FE20CB5-71B0-4C5A-E8E9-E44B7D2960B0}" dt="2023-04-21T03:15:11.334" v="166"/>
          <ac:picMkLst>
            <pc:docMk/>
            <pc:sldMk cId="4024148835" sldId="628"/>
            <ac:picMk id="3" creationId="{093ED917-B962-7B0E-DC02-FC2B62C7E805}"/>
          </ac:picMkLst>
        </pc:picChg>
        <pc:picChg chg="add mod">
          <ac:chgData name="Giri, Atanu" userId="S::agiri@miners.utep.edu::e0ae8cc7-49c3-42df-948f-23e195e4ba55" providerId="AD" clId="Web-{6FE20CB5-71B0-4C5A-E8E9-E44B7D2960B0}" dt="2023-04-21T03:15:11.334" v="166"/>
          <ac:picMkLst>
            <pc:docMk/>
            <pc:sldMk cId="4024148835" sldId="628"/>
            <ac:picMk id="5" creationId="{0F2B1621-C052-E6E3-4203-E338FF7825E6}"/>
          </ac:picMkLst>
        </pc:picChg>
        <pc:picChg chg="mod ord">
          <ac:chgData name="Giri, Atanu" userId="S::agiri@miners.utep.edu::e0ae8cc7-49c3-42df-948f-23e195e4ba55" providerId="AD" clId="Web-{6FE20CB5-71B0-4C5A-E8E9-E44B7D2960B0}" dt="2023-04-21T03:15:11.334" v="166"/>
          <ac:picMkLst>
            <pc:docMk/>
            <pc:sldMk cId="4024148835" sldId="628"/>
            <ac:picMk id="6" creationId="{4152E7A2-7FA5-FA8C-E07B-7A69E56CCE69}"/>
          </ac:picMkLst>
        </pc:picChg>
        <pc:picChg chg="mod ord">
          <ac:chgData name="Giri, Atanu" userId="S::agiri@miners.utep.edu::e0ae8cc7-49c3-42df-948f-23e195e4ba55" providerId="AD" clId="Web-{6FE20CB5-71B0-4C5A-E8E9-E44B7D2960B0}" dt="2023-04-21T03:15:11.334" v="166"/>
          <ac:picMkLst>
            <pc:docMk/>
            <pc:sldMk cId="4024148835" sldId="628"/>
            <ac:picMk id="7" creationId="{DEC9AD79-2A2A-B7AA-69AD-0FED9F2F0450}"/>
          </ac:picMkLst>
        </pc:picChg>
        <pc:picChg chg="mod">
          <ac:chgData name="Giri, Atanu" userId="S::agiri@miners.utep.edu::e0ae8cc7-49c3-42df-948f-23e195e4ba55" providerId="AD" clId="Web-{6FE20CB5-71B0-4C5A-E8E9-E44B7D2960B0}" dt="2023-04-21T03:15:11.334" v="166"/>
          <ac:picMkLst>
            <pc:docMk/>
            <pc:sldMk cId="4024148835" sldId="628"/>
            <ac:picMk id="8" creationId="{040DAD31-1257-FEDE-DA7C-D376B77711C9}"/>
          </ac:picMkLst>
        </pc:picChg>
      </pc:sldChg>
      <pc:sldChg chg="add del ord">
        <pc:chgData name="Giri, Atanu" userId="S::agiri@miners.utep.edu::e0ae8cc7-49c3-42df-948f-23e195e4ba55" providerId="AD" clId="Web-{6FE20CB5-71B0-4C5A-E8E9-E44B7D2960B0}" dt="2023-04-21T03:18:07.325" v="200"/>
        <pc:sldMkLst>
          <pc:docMk/>
          <pc:sldMk cId="2607858835" sldId="629"/>
        </pc:sldMkLst>
      </pc:sldChg>
      <pc:sldChg chg="add del">
        <pc:chgData name="Giri, Atanu" userId="S::agiri@miners.utep.edu::e0ae8cc7-49c3-42df-948f-23e195e4ba55" providerId="AD" clId="Web-{6FE20CB5-71B0-4C5A-E8E9-E44B7D2960B0}" dt="2023-04-21T03:11:34.718" v="150"/>
        <pc:sldMkLst>
          <pc:docMk/>
          <pc:sldMk cId="2323841909" sldId="630"/>
        </pc:sldMkLst>
      </pc:sldChg>
      <pc:sldChg chg="add del">
        <pc:chgData name="Giri, Atanu" userId="S::agiri@miners.utep.edu::e0ae8cc7-49c3-42df-948f-23e195e4ba55" providerId="AD" clId="Web-{6FE20CB5-71B0-4C5A-E8E9-E44B7D2960B0}" dt="2023-04-21T03:11:29.014" v="149"/>
        <pc:sldMkLst>
          <pc:docMk/>
          <pc:sldMk cId="2531621753" sldId="631"/>
        </pc:sldMkLst>
      </pc:sldChg>
      <pc:sldChg chg="add del">
        <pc:chgData name="Giri, Atanu" userId="S::agiri@miners.utep.edu::e0ae8cc7-49c3-42df-948f-23e195e4ba55" providerId="AD" clId="Web-{6FE20CB5-71B0-4C5A-E8E9-E44B7D2960B0}" dt="2023-04-21T03:11:21.514" v="148"/>
        <pc:sldMkLst>
          <pc:docMk/>
          <pc:sldMk cId="703766826" sldId="632"/>
        </pc:sldMkLst>
      </pc:sldChg>
      <pc:sldChg chg="add del">
        <pc:chgData name="Giri, Atanu" userId="S::agiri@miners.utep.edu::e0ae8cc7-49c3-42df-948f-23e195e4ba55" providerId="AD" clId="Web-{6FE20CB5-71B0-4C5A-E8E9-E44B7D2960B0}" dt="2023-04-21T03:11:03.342" v="147"/>
        <pc:sldMkLst>
          <pc:docMk/>
          <pc:sldMk cId="2230126252" sldId="633"/>
        </pc:sldMkLst>
      </pc:sldChg>
      <pc:sldChg chg="add del">
        <pc:chgData name="Giri, Atanu" userId="S::agiri@miners.utep.edu::e0ae8cc7-49c3-42df-948f-23e195e4ba55" providerId="AD" clId="Web-{6FE20CB5-71B0-4C5A-E8E9-E44B7D2960B0}" dt="2023-04-21T03:13:22.393" v="163"/>
        <pc:sldMkLst>
          <pc:docMk/>
          <pc:sldMk cId="233142478" sldId="634"/>
        </pc:sldMkLst>
      </pc:sldChg>
      <pc:sldChg chg="add del">
        <pc:chgData name="Giri, Atanu" userId="S::agiri@miners.utep.edu::e0ae8cc7-49c3-42df-948f-23e195e4ba55" providerId="AD" clId="Web-{6FE20CB5-71B0-4C5A-E8E9-E44B7D2960B0}" dt="2023-04-21T03:31:15.336" v="294"/>
        <pc:sldMkLst>
          <pc:docMk/>
          <pc:sldMk cId="3661665622" sldId="635"/>
        </pc:sldMkLst>
      </pc:sldChg>
      <pc:sldChg chg="modSp add">
        <pc:chgData name="Giri, Atanu" userId="S::agiri@miners.utep.edu::e0ae8cc7-49c3-42df-948f-23e195e4ba55" providerId="AD" clId="Web-{6FE20CB5-71B0-4C5A-E8E9-E44B7D2960B0}" dt="2023-04-21T03:13:12.627" v="162"/>
        <pc:sldMkLst>
          <pc:docMk/>
          <pc:sldMk cId="4200799707" sldId="636"/>
        </pc:sldMkLst>
        <pc:picChg chg="mod">
          <ac:chgData name="Giri, Atanu" userId="S::agiri@miners.utep.edu::e0ae8cc7-49c3-42df-948f-23e195e4ba55" providerId="AD" clId="Web-{6FE20CB5-71B0-4C5A-E8E9-E44B7D2960B0}" dt="2023-04-21T03:13:10.237" v="161"/>
          <ac:picMkLst>
            <pc:docMk/>
            <pc:sldMk cId="4200799707" sldId="636"/>
            <ac:picMk id="3" creationId="{BEA1B6BE-BF02-2D0F-2718-5CC5DFFB1A5E}"/>
          </ac:picMkLst>
        </pc:picChg>
        <pc:picChg chg="mod">
          <ac:chgData name="Giri, Atanu" userId="S::agiri@miners.utep.edu::e0ae8cc7-49c3-42df-948f-23e195e4ba55" providerId="AD" clId="Web-{6FE20CB5-71B0-4C5A-E8E9-E44B7D2960B0}" dt="2023-04-21T03:13:12.627" v="162"/>
          <ac:picMkLst>
            <pc:docMk/>
            <pc:sldMk cId="4200799707" sldId="636"/>
            <ac:picMk id="4" creationId="{E0043276-17FE-9B4E-6A2C-D830103A8189}"/>
          </ac:picMkLst>
        </pc:picChg>
      </pc:sldChg>
      <pc:sldChg chg="modSp add">
        <pc:chgData name="Giri, Atanu" userId="S::agiri@miners.utep.edu::e0ae8cc7-49c3-42df-948f-23e195e4ba55" providerId="AD" clId="Web-{6FE20CB5-71B0-4C5A-E8E9-E44B7D2960B0}" dt="2023-04-21T03:13:02.502" v="160"/>
        <pc:sldMkLst>
          <pc:docMk/>
          <pc:sldMk cId="1851974569" sldId="637"/>
        </pc:sldMkLst>
        <pc:picChg chg="mod">
          <ac:chgData name="Giri, Atanu" userId="S::agiri@miners.utep.edu::e0ae8cc7-49c3-42df-948f-23e195e4ba55" providerId="AD" clId="Web-{6FE20CB5-71B0-4C5A-E8E9-E44B7D2960B0}" dt="2023-04-21T03:13:02.502" v="160"/>
          <ac:picMkLst>
            <pc:docMk/>
            <pc:sldMk cId="1851974569" sldId="637"/>
            <ac:picMk id="6" creationId="{7002A85E-6638-2D32-1BDB-BCD7245F272C}"/>
          </ac:picMkLst>
        </pc:picChg>
      </pc:sldChg>
      <pc:sldChg chg="add">
        <pc:chgData name="Giri, Atanu" userId="S::agiri@miners.utep.edu::e0ae8cc7-49c3-42df-948f-23e195e4ba55" providerId="AD" clId="Web-{6FE20CB5-71B0-4C5A-E8E9-E44B7D2960B0}" dt="2023-04-21T03:10:38.419" v="140"/>
        <pc:sldMkLst>
          <pc:docMk/>
          <pc:sldMk cId="3400366823" sldId="638"/>
        </pc:sldMkLst>
      </pc:sldChg>
      <pc:sldChg chg="modSp add">
        <pc:chgData name="Giri, Atanu" userId="S::agiri@miners.utep.edu::e0ae8cc7-49c3-42df-948f-23e195e4ba55" providerId="AD" clId="Web-{6FE20CB5-71B0-4C5A-E8E9-E44B7D2960B0}" dt="2023-04-21T03:12:56.424" v="159"/>
        <pc:sldMkLst>
          <pc:docMk/>
          <pc:sldMk cId="4274068435" sldId="639"/>
        </pc:sldMkLst>
        <pc:picChg chg="mod">
          <ac:chgData name="Giri, Atanu" userId="S::agiri@miners.utep.edu::e0ae8cc7-49c3-42df-948f-23e195e4ba55" providerId="AD" clId="Web-{6FE20CB5-71B0-4C5A-E8E9-E44B7D2960B0}" dt="2023-04-21T03:12:54.439" v="158"/>
          <ac:picMkLst>
            <pc:docMk/>
            <pc:sldMk cId="4274068435" sldId="639"/>
            <ac:picMk id="14" creationId="{2C734B7F-7510-19CC-370B-66E30C588DDF}"/>
          </ac:picMkLst>
        </pc:picChg>
        <pc:picChg chg="mod">
          <ac:chgData name="Giri, Atanu" userId="S::agiri@miners.utep.edu::e0ae8cc7-49c3-42df-948f-23e195e4ba55" providerId="AD" clId="Web-{6FE20CB5-71B0-4C5A-E8E9-E44B7D2960B0}" dt="2023-04-21T03:12:56.424" v="159"/>
          <ac:picMkLst>
            <pc:docMk/>
            <pc:sldMk cId="4274068435" sldId="639"/>
            <ac:picMk id="31" creationId="{747094E3-4CFD-B9B1-3E45-D972F22BF6E8}"/>
          </ac:picMkLst>
        </pc:picChg>
      </pc:sldChg>
      <pc:sldChg chg="add del">
        <pc:chgData name="Giri, Atanu" userId="S::agiri@miners.utep.edu::e0ae8cc7-49c3-42df-948f-23e195e4ba55" providerId="AD" clId="Web-{6FE20CB5-71B0-4C5A-E8E9-E44B7D2960B0}" dt="2023-04-21T03:30:56.304" v="293"/>
        <pc:sldMkLst>
          <pc:docMk/>
          <pc:sldMk cId="764741298" sldId="640"/>
        </pc:sldMkLst>
      </pc:sldChg>
      <pc:sldChg chg="modSp add">
        <pc:chgData name="Giri, Atanu" userId="S::agiri@miners.utep.edu::e0ae8cc7-49c3-42df-948f-23e195e4ba55" providerId="AD" clId="Web-{6FE20CB5-71B0-4C5A-E8E9-E44B7D2960B0}" dt="2023-04-21T03:12:47.986" v="157"/>
        <pc:sldMkLst>
          <pc:docMk/>
          <pc:sldMk cId="409760586" sldId="641"/>
        </pc:sldMkLst>
        <pc:picChg chg="mod">
          <ac:chgData name="Giri, Atanu" userId="S::agiri@miners.utep.edu::e0ae8cc7-49c3-42df-948f-23e195e4ba55" providerId="AD" clId="Web-{6FE20CB5-71B0-4C5A-E8E9-E44B7D2960B0}" dt="2023-04-21T03:12:47.986" v="157"/>
          <ac:picMkLst>
            <pc:docMk/>
            <pc:sldMk cId="409760586" sldId="641"/>
            <ac:picMk id="30" creationId="{1C8CD11C-D881-D0CF-1629-F7DD9FE5BEE3}"/>
          </ac:picMkLst>
        </pc:picChg>
      </pc:sldChg>
      <pc:sldChg chg="add">
        <pc:chgData name="Giri, Atanu" userId="S::agiri@miners.utep.edu::e0ae8cc7-49c3-42df-948f-23e195e4ba55" providerId="AD" clId="Web-{6FE20CB5-71B0-4C5A-E8E9-E44B7D2960B0}" dt="2023-04-21T03:32:13.744" v="296"/>
        <pc:sldMkLst>
          <pc:docMk/>
          <pc:sldMk cId="125526255" sldId="642"/>
        </pc:sldMkLst>
      </pc:sldChg>
      <pc:sldChg chg="add del">
        <pc:chgData name="Giri, Atanu" userId="S::agiri@miners.utep.edu::e0ae8cc7-49c3-42df-948f-23e195e4ba55" providerId="AD" clId="Web-{6FE20CB5-71B0-4C5A-E8E9-E44B7D2960B0}" dt="2023-04-21T03:30:32.585" v="290"/>
        <pc:sldMkLst>
          <pc:docMk/>
          <pc:sldMk cId="3459782946" sldId="642"/>
        </pc:sldMkLst>
      </pc:sldChg>
      <pc:sldChg chg="modSp add del">
        <pc:chgData name="Giri, Atanu" userId="S::agiri@miners.utep.edu::e0ae8cc7-49c3-42df-948f-23e195e4ba55" providerId="AD" clId="Web-{6FE20CB5-71B0-4C5A-E8E9-E44B7D2960B0}" dt="2023-04-21T03:30:32.585" v="291"/>
        <pc:sldMkLst>
          <pc:docMk/>
          <pc:sldMk cId="434690939" sldId="643"/>
        </pc:sldMkLst>
        <pc:picChg chg="mod">
          <ac:chgData name="Giri, Atanu" userId="S::agiri@miners.utep.edu::e0ae8cc7-49c3-42df-948f-23e195e4ba55" providerId="AD" clId="Web-{6FE20CB5-71B0-4C5A-E8E9-E44B7D2960B0}" dt="2023-04-21T03:12:36.563" v="155"/>
          <ac:picMkLst>
            <pc:docMk/>
            <pc:sldMk cId="434690939" sldId="643"/>
            <ac:picMk id="2" creationId="{73B08DC7-8446-D40B-EDAA-AA0ABA203069}"/>
          </ac:picMkLst>
        </pc:picChg>
        <pc:picChg chg="mod">
          <ac:chgData name="Giri, Atanu" userId="S::agiri@miners.utep.edu::e0ae8cc7-49c3-42df-948f-23e195e4ba55" providerId="AD" clId="Web-{6FE20CB5-71B0-4C5A-E8E9-E44B7D2960B0}" dt="2023-04-21T03:12:38.735" v="156"/>
          <ac:picMkLst>
            <pc:docMk/>
            <pc:sldMk cId="434690939" sldId="643"/>
            <ac:picMk id="5" creationId="{B1BDFFF0-6FAF-0B1F-EC62-6C32E6D18CD6}"/>
          </ac:picMkLst>
        </pc:picChg>
      </pc:sldChg>
      <pc:sldChg chg="new">
        <pc:chgData name="Giri, Atanu" userId="S::agiri@miners.utep.edu::e0ae8cc7-49c3-42df-948f-23e195e4ba55" providerId="AD" clId="Web-{6FE20CB5-71B0-4C5A-E8E9-E44B7D2960B0}" dt="2023-04-21T03:32:17.635" v="297"/>
        <pc:sldMkLst>
          <pc:docMk/>
          <pc:sldMk cId="1946640251" sldId="643"/>
        </pc:sldMkLst>
      </pc:sldChg>
      <pc:sldChg chg="add del">
        <pc:chgData name="Giri, Atanu" userId="S::agiri@miners.utep.edu::e0ae8cc7-49c3-42df-948f-23e195e4ba55" providerId="AD" clId="Web-{6FE20CB5-71B0-4C5A-E8E9-E44B7D2960B0}" dt="2023-04-21T03:33:30.700" v="299"/>
        <pc:sldMkLst>
          <pc:docMk/>
          <pc:sldMk cId="121833695" sldId="644"/>
        </pc:sldMkLst>
      </pc:sldChg>
      <pc:sldChg chg="modSp add del">
        <pc:chgData name="Giri, Atanu" userId="S::agiri@miners.utep.edu::e0ae8cc7-49c3-42df-948f-23e195e4ba55" providerId="AD" clId="Web-{6FE20CB5-71B0-4C5A-E8E9-E44B7D2960B0}" dt="2023-04-21T03:30:32.585" v="292"/>
        <pc:sldMkLst>
          <pc:docMk/>
          <pc:sldMk cId="1166218207" sldId="644"/>
        </pc:sldMkLst>
        <pc:picChg chg="mod">
          <ac:chgData name="Giri, Atanu" userId="S::agiri@miners.utep.edu::e0ae8cc7-49c3-42df-948f-23e195e4ba55" providerId="AD" clId="Web-{6FE20CB5-71B0-4C5A-E8E9-E44B7D2960B0}" dt="2023-04-21T03:12:32.063" v="154"/>
          <ac:picMkLst>
            <pc:docMk/>
            <pc:sldMk cId="1166218207" sldId="644"/>
            <ac:picMk id="2" creationId="{59510ACB-84F5-9503-A57D-DBC1D19031EE}"/>
          </ac:picMkLst>
        </pc:picChg>
        <pc:picChg chg="mod">
          <ac:chgData name="Giri, Atanu" userId="S::agiri@miners.utep.edu::e0ae8cc7-49c3-42df-948f-23e195e4ba55" providerId="AD" clId="Web-{6FE20CB5-71B0-4C5A-E8E9-E44B7D2960B0}" dt="2023-04-21T03:12:28.829" v="153"/>
          <ac:picMkLst>
            <pc:docMk/>
            <pc:sldMk cId="1166218207" sldId="644"/>
            <ac:picMk id="12" creationId="{D61AF003-5206-4F74-E9CC-8D9DAF71E590}"/>
          </ac:picMkLst>
        </pc:picChg>
      </pc:sldChg>
      <pc:sldChg chg="add del replId">
        <pc:chgData name="Giri, Atanu" userId="S::agiri@miners.utep.edu::e0ae8cc7-49c3-42df-948f-23e195e4ba55" providerId="AD" clId="Web-{6FE20CB5-71B0-4C5A-E8E9-E44B7D2960B0}" dt="2023-04-21T03:31:34.024" v="295"/>
        <pc:sldMkLst>
          <pc:docMk/>
          <pc:sldMk cId="3632240907" sldId="645"/>
        </pc:sldMkLst>
      </pc:sldChg>
      <pc:sldChg chg="new del">
        <pc:chgData name="Giri, Atanu" userId="S::agiri@miners.utep.edu::e0ae8cc7-49c3-42df-948f-23e195e4ba55" providerId="AD" clId="Web-{6FE20CB5-71B0-4C5A-E8E9-E44B7D2960B0}" dt="2023-04-21T03:15:26.476" v="168"/>
        <pc:sldMkLst>
          <pc:docMk/>
          <pc:sldMk cId="431582550" sldId="646"/>
        </pc:sldMkLst>
      </pc:sldChg>
      <pc:sldMasterChg chg="add addSldLayout">
        <pc:chgData name="Giri, Atanu" userId="S::agiri@miners.utep.edu::e0ae8cc7-49c3-42df-948f-23e195e4ba55" providerId="AD" clId="Web-{6FE20CB5-71B0-4C5A-E8E9-E44B7D2960B0}" dt="2023-04-21T03:03:34.967" v="56"/>
        <pc:sldMasterMkLst>
          <pc:docMk/>
          <pc:sldMasterMk cId="321677285" sldId="2147483648"/>
        </pc:sldMasterMkLst>
        <pc:sldLayoutChg chg="add">
          <pc:chgData name="Giri, Atanu" userId="S::agiri@miners.utep.edu::e0ae8cc7-49c3-42df-948f-23e195e4ba55" providerId="AD" clId="Web-{6FE20CB5-71B0-4C5A-E8E9-E44B7D2960B0}" dt="2023-04-21T03:03:34.967" v="56"/>
          <pc:sldLayoutMkLst>
            <pc:docMk/>
            <pc:sldMasterMk cId="321677285" sldId="2147483648"/>
            <pc:sldLayoutMk cId="2592602568" sldId="2147483649"/>
          </pc:sldLayoutMkLst>
        </pc:sldLayoutChg>
        <pc:sldLayoutChg chg="add">
          <pc:chgData name="Giri, Atanu" userId="S::agiri@miners.utep.edu::e0ae8cc7-49c3-42df-948f-23e195e4ba55" providerId="AD" clId="Web-{6FE20CB5-71B0-4C5A-E8E9-E44B7D2960B0}" dt="2023-04-21T03:03:34.967" v="56"/>
          <pc:sldLayoutMkLst>
            <pc:docMk/>
            <pc:sldMasterMk cId="321677285" sldId="2147483648"/>
            <pc:sldLayoutMk cId="2795606881" sldId="2147483650"/>
          </pc:sldLayoutMkLst>
        </pc:sldLayoutChg>
        <pc:sldLayoutChg chg="add">
          <pc:chgData name="Giri, Atanu" userId="S::agiri@miners.utep.edu::e0ae8cc7-49c3-42df-948f-23e195e4ba55" providerId="AD" clId="Web-{6FE20CB5-71B0-4C5A-E8E9-E44B7D2960B0}" dt="2023-04-21T03:03:34.967" v="56"/>
          <pc:sldLayoutMkLst>
            <pc:docMk/>
            <pc:sldMasterMk cId="321677285" sldId="2147483648"/>
            <pc:sldLayoutMk cId="311804684" sldId="2147483651"/>
          </pc:sldLayoutMkLst>
        </pc:sldLayoutChg>
        <pc:sldLayoutChg chg="add">
          <pc:chgData name="Giri, Atanu" userId="S::agiri@miners.utep.edu::e0ae8cc7-49c3-42df-948f-23e195e4ba55" providerId="AD" clId="Web-{6FE20CB5-71B0-4C5A-E8E9-E44B7D2960B0}" dt="2023-04-21T03:03:34.967" v="56"/>
          <pc:sldLayoutMkLst>
            <pc:docMk/>
            <pc:sldMasterMk cId="321677285" sldId="2147483648"/>
            <pc:sldLayoutMk cId="4087620999" sldId="2147483652"/>
          </pc:sldLayoutMkLst>
        </pc:sldLayoutChg>
        <pc:sldLayoutChg chg="add">
          <pc:chgData name="Giri, Atanu" userId="S::agiri@miners.utep.edu::e0ae8cc7-49c3-42df-948f-23e195e4ba55" providerId="AD" clId="Web-{6FE20CB5-71B0-4C5A-E8E9-E44B7D2960B0}" dt="2023-04-21T03:03:34.967" v="56"/>
          <pc:sldLayoutMkLst>
            <pc:docMk/>
            <pc:sldMasterMk cId="321677285" sldId="2147483648"/>
            <pc:sldLayoutMk cId="777577178" sldId="2147483653"/>
          </pc:sldLayoutMkLst>
        </pc:sldLayoutChg>
        <pc:sldLayoutChg chg="add">
          <pc:chgData name="Giri, Atanu" userId="S::agiri@miners.utep.edu::e0ae8cc7-49c3-42df-948f-23e195e4ba55" providerId="AD" clId="Web-{6FE20CB5-71B0-4C5A-E8E9-E44B7D2960B0}" dt="2023-04-21T03:03:34.967" v="56"/>
          <pc:sldLayoutMkLst>
            <pc:docMk/>
            <pc:sldMasterMk cId="321677285" sldId="2147483648"/>
            <pc:sldLayoutMk cId="4275192512" sldId="2147483654"/>
          </pc:sldLayoutMkLst>
        </pc:sldLayoutChg>
        <pc:sldLayoutChg chg="add">
          <pc:chgData name="Giri, Atanu" userId="S::agiri@miners.utep.edu::e0ae8cc7-49c3-42df-948f-23e195e4ba55" providerId="AD" clId="Web-{6FE20CB5-71B0-4C5A-E8E9-E44B7D2960B0}" dt="2023-04-21T03:03:34.967" v="56"/>
          <pc:sldLayoutMkLst>
            <pc:docMk/>
            <pc:sldMasterMk cId="321677285" sldId="2147483648"/>
            <pc:sldLayoutMk cId="2543919140" sldId="2147483655"/>
          </pc:sldLayoutMkLst>
        </pc:sldLayoutChg>
        <pc:sldLayoutChg chg="add">
          <pc:chgData name="Giri, Atanu" userId="S::agiri@miners.utep.edu::e0ae8cc7-49c3-42df-948f-23e195e4ba55" providerId="AD" clId="Web-{6FE20CB5-71B0-4C5A-E8E9-E44B7D2960B0}" dt="2023-04-21T03:03:34.967" v="56"/>
          <pc:sldLayoutMkLst>
            <pc:docMk/>
            <pc:sldMasterMk cId="321677285" sldId="2147483648"/>
            <pc:sldLayoutMk cId="3481634311" sldId="2147483656"/>
          </pc:sldLayoutMkLst>
        </pc:sldLayoutChg>
        <pc:sldLayoutChg chg="add">
          <pc:chgData name="Giri, Atanu" userId="S::agiri@miners.utep.edu::e0ae8cc7-49c3-42df-948f-23e195e4ba55" providerId="AD" clId="Web-{6FE20CB5-71B0-4C5A-E8E9-E44B7D2960B0}" dt="2023-04-21T03:03:34.967" v="56"/>
          <pc:sldLayoutMkLst>
            <pc:docMk/>
            <pc:sldMasterMk cId="321677285" sldId="2147483648"/>
            <pc:sldLayoutMk cId="3948564929" sldId="2147483657"/>
          </pc:sldLayoutMkLst>
        </pc:sldLayoutChg>
        <pc:sldLayoutChg chg="add">
          <pc:chgData name="Giri, Atanu" userId="S::agiri@miners.utep.edu::e0ae8cc7-49c3-42df-948f-23e195e4ba55" providerId="AD" clId="Web-{6FE20CB5-71B0-4C5A-E8E9-E44B7D2960B0}" dt="2023-04-21T03:03:34.967" v="56"/>
          <pc:sldLayoutMkLst>
            <pc:docMk/>
            <pc:sldMasterMk cId="321677285" sldId="2147483648"/>
            <pc:sldLayoutMk cId="3220208722" sldId="2147483658"/>
          </pc:sldLayoutMkLst>
        </pc:sldLayoutChg>
        <pc:sldLayoutChg chg="add">
          <pc:chgData name="Giri, Atanu" userId="S::agiri@miners.utep.edu::e0ae8cc7-49c3-42df-948f-23e195e4ba55" providerId="AD" clId="Web-{6FE20CB5-71B0-4C5A-E8E9-E44B7D2960B0}" dt="2023-04-21T03:03:34.967" v="56"/>
          <pc:sldLayoutMkLst>
            <pc:docMk/>
            <pc:sldMasterMk cId="321677285" sldId="2147483648"/>
            <pc:sldLayoutMk cId="993377606" sldId="2147483659"/>
          </pc:sldLayoutMkLst>
        </pc:sldLayoutChg>
      </pc:sldMasterChg>
    </pc:docChg>
  </pc:docChgLst>
  <pc:docChgLst>
    <pc:chgData name="Giri, Atanu" userId="e0ae8cc7-49c3-42df-948f-23e195e4ba55" providerId="ADAL" clId="{74FDBF24-4890-0647-85F9-7006430BCA02}"/>
    <pc:docChg chg="addSld delSld modSld delMainMaster">
      <pc:chgData name="Giri, Atanu" userId="e0ae8cc7-49c3-42df-948f-23e195e4ba55" providerId="ADAL" clId="{74FDBF24-4890-0647-85F9-7006430BCA02}" dt="2023-03-09T23:34:47.956" v="3"/>
      <pc:docMkLst>
        <pc:docMk/>
      </pc:docMkLst>
      <pc:sldChg chg="del">
        <pc:chgData name="Giri, Atanu" userId="e0ae8cc7-49c3-42df-948f-23e195e4ba55" providerId="ADAL" clId="{74FDBF24-4890-0647-85F9-7006430BCA02}" dt="2023-03-09T23:34:46.610" v="0" actId="2696"/>
        <pc:sldMkLst>
          <pc:docMk/>
          <pc:sldMk cId="2776284811" sldId="475"/>
        </pc:sldMkLst>
      </pc:sldChg>
      <pc:sldChg chg="del">
        <pc:chgData name="Giri, Atanu" userId="e0ae8cc7-49c3-42df-948f-23e195e4ba55" providerId="ADAL" clId="{74FDBF24-4890-0647-85F9-7006430BCA02}" dt="2023-03-09T23:34:46.610" v="0" actId="2696"/>
        <pc:sldMkLst>
          <pc:docMk/>
          <pc:sldMk cId="347952260" sldId="476"/>
        </pc:sldMkLst>
      </pc:sldChg>
      <pc:sldChg chg="del">
        <pc:chgData name="Giri, Atanu" userId="e0ae8cc7-49c3-42df-948f-23e195e4ba55" providerId="ADAL" clId="{74FDBF24-4890-0647-85F9-7006430BCA02}" dt="2023-03-09T23:34:46.610" v="0" actId="2696"/>
        <pc:sldMkLst>
          <pc:docMk/>
          <pc:sldMk cId="2841898828" sldId="477"/>
        </pc:sldMkLst>
      </pc:sldChg>
      <pc:sldChg chg="del">
        <pc:chgData name="Giri, Atanu" userId="e0ae8cc7-49c3-42df-948f-23e195e4ba55" providerId="ADAL" clId="{74FDBF24-4890-0647-85F9-7006430BCA02}" dt="2023-03-09T23:34:46.610" v="0" actId="2696"/>
        <pc:sldMkLst>
          <pc:docMk/>
          <pc:sldMk cId="3646647840" sldId="478"/>
        </pc:sldMkLst>
      </pc:sldChg>
      <pc:sldChg chg="del">
        <pc:chgData name="Giri, Atanu" userId="e0ae8cc7-49c3-42df-948f-23e195e4ba55" providerId="ADAL" clId="{74FDBF24-4890-0647-85F9-7006430BCA02}" dt="2023-03-09T23:34:46.610" v="0" actId="2696"/>
        <pc:sldMkLst>
          <pc:docMk/>
          <pc:sldMk cId="1376149558" sldId="479"/>
        </pc:sldMkLst>
      </pc:sldChg>
      <pc:sldChg chg="del">
        <pc:chgData name="Giri, Atanu" userId="e0ae8cc7-49c3-42df-948f-23e195e4ba55" providerId="ADAL" clId="{74FDBF24-4890-0647-85F9-7006430BCA02}" dt="2023-03-09T23:34:46.610" v="0" actId="2696"/>
        <pc:sldMkLst>
          <pc:docMk/>
          <pc:sldMk cId="4192776849" sldId="480"/>
        </pc:sldMkLst>
      </pc:sldChg>
      <pc:sldChg chg="del">
        <pc:chgData name="Giri, Atanu" userId="e0ae8cc7-49c3-42df-948f-23e195e4ba55" providerId="ADAL" clId="{74FDBF24-4890-0647-85F9-7006430BCA02}" dt="2023-03-09T23:34:46.610" v="0" actId="2696"/>
        <pc:sldMkLst>
          <pc:docMk/>
          <pc:sldMk cId="3020566159" sldId="481"/>
        </pc:sldMkLst>
      </pc:sldChg>
      <pc:sldChg chg="add setBg">
        <pc:chgData name="Giri, Atanu" userId="e0ae8cc7-49c3-42df-948f-23e195e4ba55" providerId="ADAL" clId="{74FDBF24-4890-0647-85F9-7006430BCA02}" dt="2023-03-09T23:34:47.956" v="3"/>
        <pc:sldMkLst>
          <pc:docMk/>
          <pc:sldMk cId="92898506" sldId="586"/>
        </pc:sldMkLst>
      </pc:sldChg>
      <pc:sldChg chg="delSp add setBg delDesignElem">
        <pc:chgData name="Giri, Atanu" userId="e0ae8cc7-49c3-42df-948f-23e195e4ba55" providerId="ADAL" clId="{74FDBF24-4890-0647-85F9-7006430BCA02}" dt="2023-03-09T23:34:47.956" v="3"/>
        <pc:sldMkLst>
          <pc:docMk/>
          <pc:sldMk cId="2228254838" sldId="587"/>
        </pc:sldMkLst>
        <pc:spChg chg="del">
          <ac:chgData name="Giri, Atanu" userId="e0ae8cc7-49c3-42df-948f-23e195e4ba55" providerId="ADAL" clId="{74FDBF24-4890-0647-85F9-7006430BCA02}" dt="2023-03-09T23:34:47.956" v="3"/>
          <ac:spMkLst>
            <pc:docMk/>
            <pc:sldMk cId="2228254838" sldId="587"/>
            <ac:spMk id="26" creationId="{9CB95732-565A-4D2C-A3AB-CC460C0D3826}"/>
          </ac:spMkLst>
        </pc:spChg>
        <pc:spChg chg="del">
          <ac:chgData name="Giri, Atanu" userId="e0ae8cc7-49c3-42df-948f-23e195e4ba55" providerId="ADAL" clId="{74FDBF24-4890-0647-85F9-7006430BCA02}" dt="2023-03-09T23:34:47.956" v="3"/>
          <ac:spMkLst>
            <pc:docMk/>
            <pc:sldMk cId="2228254838" sldId="587"/>
            <ac:spMk id="27" creationId="{E19B653C-798C-4333-8452-3DF3AE3C1D11}"/>
          </ac:spMkLst>
        </pc:spChg>
        <pc:spChg chg="del">
          <ac:chgData name="Giri, Atanu" userId="e0ae8cc7-49c3-42df-948f-23e195e4ba55" providerId="ADAL" clId="{74FDBF24-4890-0647-85F9-7006430BCA02}" dt="2023-03-09T23:34:47.956" v="3"/>
          <ac:spMkLst>
            <pc:docMk/>
            <pc:sldMk cId="2228254838" sldId="587"/>
            <ac:spMk id="28" creationId="{0FE50278-E2EC-42B2-A1F1-921DD39901C4}"/>
          </ac:spMkLst>
        </pc:spChg>
        <pc:spChg chg="del">
          <ac:chgData name="Giri, Atanu" userId="e0ae8cc7-49c3-42df-948f-23e195e4ba55" providerId="ADAL" clId="{74FDBF24-4890-0647-85F9-7006430BCA02}" dt="2023-03-09T23:34:47.956" v="3"/>
          <ac:spMkLst>
            <pc:docMk/>
            <pc:sldMk cId="2228254838" sldId="587"/>
            <ac:spMk id="29" creationId="{1236153F-0DB4-40DD-87C6-B40C1B7E282C}"/>
          </ac:spMkLst>
        </pc:spChg>
      </pc:sldChg>
      <pc:sldChg chg="delSp add setBg delDesignElem">
        <pc:chgData name="Giri, Atanu" userId="e0ae8cc7-49c3-42df-948f-23e195e4ba55" providerId="ADAL" clId="{74FDBF24-4890-0647-85F9-7006430BCA02}" dt="2023-03-09T23:34:47.956" v="3"/>
        <pc:sldMkLst>
          <pc:docMk/>
          <pc:sldMk cId="70554934" sldId="588"/>
        </pc:sldMkLst>
        <pc:cxnChg chg="del">
          <ac:chgData name="Giri, Atanu" userId="e0ae8cc7-49c3-42df-948f-23e195e4ba55" providerId="ADAL" clId="{74FDBF24-4890-0647-85F9-7006430BCA02}" dt="2023-03-09T23:34:47.956" v="3"/>
          <ac:cxnSpMkLst>
            <pc:docMk/>
            <pc:sldMk cId="70554934" sldId="588"/>
            <ac:cxnSpMk id="9" creationId="{DCD67800-37AC-4E14-89B0-F79DCB3FB86D}"/>
          </ac:cxnSpMkLst>
        </pc:cxnChg>
        <pc:cxnChg chg="del">
          <ac:chgData name="Giri, Atanu" userId="e0ae8cc7-49c3-42df-948f-23e195e4ba55" providerId="ADAL" clId="{74FDBF24-4890-0647-85F9-7006430BCA02}" dt="2023-03-09T23:34:47.956" v="3"/>
          <ac:cxnSpMkLst>
            <pc:docMk/>
            <pc:sldMk cId="70554934" sldId="588"/>
            <ac:cxnSpMk id="11" creationId="{20F1788F-A5AE-4188-8274-F7F2E3833ECD}"/>
          </ac:cxnSpMkLst>
        </pc:cxnChg>
      </pc:sldChg>
      <pc:sldChg chg="add setBg">
        <pc:chgData name="Giri, Atanu" userId="e0ae8cc7-49c3-42df-948f-23e195e4ba55" providerId="ADAL" clId="{74FDBF24-4890-0647-85F9-7006430BCA02}" dt="2023-03-09T23:34:47.956" v="3"/>
        <pc:sldMkLst>
          <pc:docMk/>
          <pc:sldMk cId="3031948011" sldId="589"/>
        </pc:sldMkLst>
      </pc:sldChg>
      <pc:sldMasterChg chg="del delSldLayout">
        <pc:chgData name="Giri, Atanu" userId="e0ae8cc7-49c3-42df-948f-23e195e4ba55" providerId="ADAL" clId="{74FDBF24-4890-0647-85F9-7006430BCA02}" dt="2023-03-09T23:34:46.610" v="0" actId="2696"/>
        <pc:sldMasterMkLst>
          <pc:docMk/>
          <pc:sldMasterMk cId="321677285" sldId="2147483648"/>
        </pc:sldMasterMkLst>
        <pc:sldLayoutChg chg="del">
          <pc:chgData name="Giri, Atanu" userId="e0ae8cc7-49c3-42df-948f-23e195e4ba55" providerId="ADAL" clId="{74FDBF24-4890-0647-85F9-7006430BCA02}" dt="2023-03-09T23:34:46.610" v="0" actId="2696"/>
          <pc:sldLayoutMkLst>
            <pc:docMk/>
            <pc:sldMasterMk cId="321677285" sldId="2147483648"/>
            <pc:sldLayoutMk cId="2592602568" sldId="2147483649"/>
          </pc:sldLayoutMkLst>
        </pc:sldLayoutChg>
        <pc:sldLayoutChg chg="del">
          <pc:chgData name="Giri, Atanu" userId="e0ae8cc7-49c3-42df-948f-23e195e4ba55" providerId="ADAL" clId="{74FDBF24-4890-0647-85F9-7006430BCA02}" dt="2023-03-09T23:34:46.610" v="0" actId="2696"/>
          <pc:sldLayoutMkLst>
            <pc:docMk/>
            <pc:sldMasterMk cId="321677285" sldId="2147483648"/>
            <pc:sldLayoutMk cId="2795606881" sldId="2147483650"/>
          </pc:sldLayoutMkLst>
        </pc:sldLayoutChg>
        <pc:sldLayoutChg chg="del">
          <pc:chgData name="Giri, Atanu" userId="e0ae8cc7-49c3-42df-948f-23e195e4ba55" providerId="ADAL" clId="{74FDBF24-4890-0647-85F9-7006430BCA02}" dt="2023-03-09T23:34:46.610" v="0" actId="2696"/>
          <pc:sldLayoutMkLst>
            <pc:docMk/>
            <pc:sldMasterMk cId="321677285" sldId="2147483648"/>
            <pc:sldLayoutMk cId="311804684" sldId="2147483651"/>
          </pc:sldLayoutMkLst>
        </pc:sldLayoutChg>
        <pc:sldLayoutChg chg="del">
          <pc:chgData name="Giri, Atanu" userId="e0ae8cc7-49c3-42df-948f-23e195e4ba55" providerId="ADAL" clId="{74FDBF24-4890-0647-85F9-7006430BCA02}" dt="2023-03-09T23:34:46.610" v="0" actId="2696"/>
          <pc:sldLayoutMkLst>
            <pc:docMk/>
            <pc:sldMasterMk cId="321677285" sldId="2147483648"/>
            <pc:sldLayoutMk cId="4087620999" sldId="2147483652"/>
          </pc:sldLayoutMkLst>
        </pc:sldLayoutChg>
        <pc:sldLayoutChg chg="del">
          <pc:chgData name="Giri, Atanu" userId="e0ae8cc7-49c3-42df-948f-23e195e4ba55" providerId="ADAL" clId="{74FDBF24-4890-0647-85F9-7006430BCA02}" dt="2023-03-09T23:34:46.610" v="0" actId="2696"/>
          <pc:sldLayoutMkLst>
            <pc:docMk/>
            <pc:sldMasterMk cId="321677285" sldId="2147483648"/>
            <pc:sldLayoutMk cId="777577178" sldId="2147483653"/>
          </pc:sldLayoutMkLst>
        </pc:sldLayoutChg>
        <pc:sldLayoutChg chg="del">
          <pc:chgData name="Giri, Atanu" userId="e0ae8cc7-49c3-42df-948f-23e195e4ba55" providerId="ADAL" clId="{74FDBF24-4890-0647-85F9-7006430BCA02}" dt="2023-03-09T23:34:46.610" v="0" actId="2696"/>
          <pc:sldLayoutMkLst>
            <pc:docMk/>
            <pc:sldMasterMk cId="321677285" sldId="2147483648"/>
            <pc:sldLayoutMk cId="4275192512" sldId="2147483654"/>
          </pc:sldLayoutMkLst>
        </pc:sldLayoutChg>
        <pc:sldLayoutChg chg="del">
          <pc:chgData name="Giri, Atanu" userId="e0ae8cc7-49c3-42df-948f-23e195e4ba55" providerId="ADAL" clId="{74FDBF24-4890-0647-85F9-7006430BCA02}" dt="2023-03-09T23:34:46.610" v="0" actId="2696"/>
          <pc:sldLayoutMkLst>
            <pc:docMk/>
            <pc:sldMasterMk cId="321677285" sldId="2147483648"/>
            <pc:sldLayoutMk cId="2543919140" sldId="2147483655"/>
          </pc:sldLayoutMkLst>
        </pc:sldLayoutChg>
        <pc:sldLayoutChg chg="del">
          <pc:chgData name="Giri, Atanu" userId="e0ae8cc7-49c3-42df-948f-23e195e4ba55" providerId="ADAL" clId="{74FDBF24-4890-0647-85F9-7006430BCA02}" dt="2023-03-09T23:34:46.610" v="0" actId="2696"/>
          <pc:sldLayoutMkLst>
            <pc:docMk/>
            <pc:sldMasterMk cId="321677285" sldId="2147483648"/>
            <pc:sldLayoutMk cId="3481634311" sldId="2147483656"/>
          </pc:sldLayoutMkLst>
        </pc:sldLayoutChg>
        <pc:sldLayoutChg chg="del">
          <pc:chgData name="Giri, Atanu" userId="e0ae8cc7-49c3-42df-948f-23e195e4ba55" providerId="ADAL" clId="{74FDBF24-4890-0647-85F9-7006430BCA02}" dt="2023-03-09T23:34:46.610" v="0" actId="2696"/>
          <pc:sldLayoutMkLst>
            <pc:docMk/>
            <pc:sldMasterMk cId="321677285" sldId="2147483648"/>
            <pc:sldLayoutMk cId="3948564929" sldId="2147483657"/>
          </pc:sldLayoutMkLst>
        </pc:sldLayoutChg>
        <pc:sldLayoutChg chg="del">
          <pc:chgData name="Giri, Atanu" userId="e0ae8cc7-49c3-42df-948f-23e195e4ba55" providerId="ADAL" clId="{74FDBF24-4890-0647-85F9-7006430BCA02}" dt="2023-03-09T23:34:46.610" v="0" actId="2696"/>
          <pc:sldLayoutMkLst>
            <pc:docMk/>
            <pc:sldMasterMk cId="321677285" sldId="2147483648"/>
            <pc:sldLayoutMk cId="3220208722" sldId="2147483658"/>
          </pc:sldLayoutMkLst>
        </pc:sldLayoutChg>
        <pc:sldLayoutChg chg="del">
          <pc:chgData name="Giri, Atanu" userId="e0ae8cc7-49c3-42df-948f-23e195e4ba55" providerId="ADAL" clId="{74FDBF24-4890-0647-85F9-7006430BCA02}" dt="2023-03-09T23:34:46.610" v="0" actId="2696"/>
          <pc:sldLayoutMkLst>
            <pc:docMk/>
            <pc:sldMasterMk cId="321677285" sldId="2147483648"/>
            <pc:sldLayoutMk cId="993377606" sldId="2147483659"/>
          </pc:sldLayoutMkLst>
        </pc:sldLayoutChg>
      </pc:sldMasterChg>
    </pc:docChg>
  </pc:docChgLst>
  <pc:docChgLst>
    <pc:chgData name="Giri, Atanu" userId="S::agiri@miners.utep.edu::e0ae8cc7-49c3-42df-948f-23e195e4ba55" providerId="AD" clId="Web-{4311737E-D322-855A-40DB-FDA70C32F5CB}"/>
    <pc:docChg chg="addSld modSld addMainMaster modMainMaster">
      <pc:chgData name="Giri, Atanu" userId="S::agiri@miners.utep.edu::e0ae8cc7-49c3-42df-948f-23e195e4ba55" providerId="AD" clId="Web-{4311737E-D322-855A-40DB-FDA70C32F5CB}" dt="2022-12-05T06:12:50.496" v="166" actId="14100"/>
      <pc:docMkLst>
        <pc:docMk/>
      </pc:docMkLst>
      <pc:sldChg chg="addSp delSp modSp">
        <pc:chgData name="Giri, Atanu" userId="S::agiri@miners.utep.edu::e0ae8cc7-49c3-42df-948f-23e195e4ba55" providerId="AD" clId="Web-{4311737E-D322-855A-40DB-FDA70C32F5CB}" dt="2022-12-05T06:07:50.095" v="105" actId="14100"/>
        <pc:sldMkLst>
          <pc:docMk/>
          <pc:sldMk cId="2776284811" sldId="475"/>
        </pc:sldMkLst>
        <pc:spChg chg="add mod">
          <ac:chgData name="Giri, Atanu" userId="S::agiri@miners.utep.edu::e0ae8cc7-49c3-42df-948f-23e195e4ba55" providerId="AD" clId="Web-{4311737E-D322-855A-40DB-FDA70C32F5CB}" dt="2022-12-05T05:57:13.636" v="52" actId="20577"/>
          <ac:spMkLst>
            <pc:docMk/>
            <pc:sldMk cId="2776284811" sldId="475"/>
            <ac:spMk id="12" creationId="{14E17204-3058-6A94-2338-F27C73234292}"/>
          </ac:spMkLst>
        </pc:spChg>
        <pc:picChg chg="add mod">
          <ac:chgData name="Giri, Atanu" userId="S::agiri@miners.utep.edu::e0ae8cc7-49c3-42df-948f-23e195e4ba55" providerId="AD" clId="Web-{4311737E-D322-855A-40DB-FDA70C32F5CB}" dt="2022-12-05T06:07:50.048" v="104" actId="14100"/>
          <ac:picMkLst>
            <pc:docMk/>
            <pc:sldMk cId="2776284811" sldId="475"/>
            <ac:picMk id="2" creationId="{0CE7E704-7BDC-4EF7-034C-050C6CD69DE3}"/>
          </ac:picMkLst>
        </pc:picChg>
        <pc:picChg chg="add mod">
          <ac:chgData name="Giri, Atanu" userId="S::agiri@miners.utep.edu::e0ae8cc7-49c3-42df-948f-23e195e4ba55" providerId="AD" clId="Web-{4311737E-D322-855A-40DB-FDA70C32F5CB}" dt="2022-12-05T06:07:50.095" v="105" actId="14100"/>
          <ac:picMkLst>
            <pc:docMk/>
            <pc:sldMk cId="2776284811" sldId="475"/>
            <ac:picMk id="3" creationId="{3A3D93F2-32C0-B1B6-6D8C-FF495F10427E}"/>
          </ac:picMkLst>
        </pc:picChg>
        <pc:picChg chg="del">
          <ac:chgData name="Giri, Atanu" userId="S::agiri@miners.utep.edu::e0ae8cc7-49c3-42df-948f-23e195e4ba55" providerId="AD" clId="Web-{4311737E-D322-855A-40DB-FDA70C32F5CB}" dt="2022-12-05T05:47:45.757" v="0"/>
          <ac:picMkLst>
            <pc:docMk/>
            <pc:sldMk cId="2776284811" sldId="475"/>
            <ac:picMk id="10" creationId="{E798C664-33FE-0C96-7FB2-EF4E04DA2D6F}"/>
          </ac:picMkLst>
        </pc:picChg>
        <pc:picChg chg="del">
          <ac:chgData name="Giri, Atanu" userId="S::agiri@miners.utep.edu::e0ae8cc7-49c3-42df-948f-23e195e4ba55" providerId="AD" clId="Web-{4311737E-D322-855A-40DB-FDA70C32F5CB}" dt="2022-12-05T05:54:02.473" v="16"/>
          <ac:picMkLst>
            <pc:docMk/>
            <pc:sldMk cId="2776284811" sldId="475"/>
            <ac:picMk id="11" creationId="{10FC1D72-8FED-FF6D-30BD-081965A25933}"/>
          </ac:picMkLst>
        </pc:picChg>
      </pc:sldChg>
      <pc:sldChg chg="addSp delSp modSp add">
        <pc:chgData name="Giri, Atanu" userId="S::agiri@miners.utep.edu::e0ae8cc7-49c3-42df-948f-23e195e4ba55" providerId="AD" clId="Web-{4311737E-D322-855A-40DB-FDA70C32F5CB}" dt="2022-12-05T06:07:34.032" v="103" actId="14100"/>
        <pc:sldMkLst>
          <pc:docMk/>
          <pc:sldMk cId="347952260" sldId="476"/>
        </pc:sldMkLst>
        <pc:spChg chg="add mod">
          <ac:chgData name="Giri, Atanu" userId="S::agiri@miners.utep.edu::e0ae8cc7-49c3-42df-948f-23e195e4ba55" providerId="AD" clId="Web-{4311737E-D322-855A-40DB-FDA70C32F5CB}" dt="2022-12-05T05:56:55.776" v="48" actId="14100"/>
          <ac:spMkLst>
            <pc:docMk/>
            <pc:sldMk cId="347952260" sldId="476"/>
            <ac:spMk id="15" creationId="{0F55FB8F-A5D8-FA2E-E52C-339EBB827870}"/>
          </ac:spMkLst>
        </pc:spChg>
        <pc:picChg chg="add mod">
          <ac:chgData name="Giri, Atanu" userId="S::agiri@miners.utep.edu::e0ae8cc7-49c3-42df-948f-23e195e4ba55" providerId="AD" clId="Web-{4311737E-D322-855A-40DB-FDA70C32F5CB}" dt="2022-12-05T06:07:34.001" v="102" actId="14100"/>
          <ac:picMkLst>
            <pc:docMk/>
            <pc:sldMk cId="347952260" sldId="476"/>
            <ac:picMk id="2" creationId="{1645AEB4-C119-733A-29F7-F9DC9BB1FC92}"/>
          </ac:picMkLst>
        </pc:picChg>
        <pc:picChg chg="add mod">
          <ac:chgData name="Giri, Atanu" userId="S::agiri@miners.utep.edu::e0ae8cc7-49c3-42df-948f-23e195e4ba55" providerId="AD" clId="Web-{4311737E-D322-855A-40DB-FDA70C32F5CB}" dt="2022-12-05T06:07:34.032" v="103" actId="14100"/>
          <ac:picMkLst>
            <pc:docMk/>
            <pc:sldMk cId="347952260" sldId="476"/>
            <ac:picMk id="3" creationId="{F813600B-72FB-1CA3-D7B3-F4F39D5A2483}"/>
          </ac:picMkLst>
        </pc:picChg>
        <pc:picChg chg="mod">
          <ac:chgData name="Giri, Atanu" userId="S::agiri@miners.utep.edu::e0ae8cc7-49c3-42df-948f-23e195e4ba55" providerId="AD" clId="Web-{4311737E-D322-855A-40DB-FDA70C32F5CB}" dt="2022-12-05T05:56:09.040" v="34" actId="1076"/>
          <ac:picMkLst>
            <pc:docMk/>
            <pc:sldMk cId="347952260" sldId="476"/>
            <ac:picMk id="5" creationId="{7B7AC836-D1DD-5E01-1CAC-326FE97D5E6F}"/>
          </ac:picMkLst>
        </pc:picChg>
        <pc:picChg chg="add del">
          <ac:chgData name="Giri, Atanu" userId="S::agiri@miners.utep.edu::e0ae8cc7-49c3-42df-948f-23e195e4ba55" providerId="AD" clId="Web-{4311737E-D322-855A-40DB-FDA70C32F5CB}" dt="2022-12-05T05:55:09.241" v="24"/>
          <ac:picMkLst>
            <pc:docMk/>
            <pc:sldMk cId="347952260" sldId="476"/>
            <ac:picMk id="7" creationId="{4F869C8E-21E8-E84C-3677-BE0C6540BC4A}"/>
          </ac:picMkLst>
        </pc:picChg>
        <pc:picChg chg="add del">
          <ac:chgData name="Giri, Atanu" userId="S::agiri@miners.utep.edu::e0ae8cc7-49c3-42df-948f-23e195e4ba55" providerId="AD" clId="Web-{4311737E-D322-855A-40DB-FDA70C32F5CB}" dt="2022-12-05T05:55:09.241" v="23"/>
          <ac:picMkLst>
            <pc:docMk/>
            <pc:sldMk cId="347952260" sldId="476"/>
            <ac:picMk id="8" creationId="{AAAEF733-1AB6-C45F-DCF2-64552FB4DFC0}"/>
          </ac:picMkLst>
        </pc:picChg>
        <pc:picChg chg="add del">
          <ac:chgData name="Giri, Atanu" userId="S::agiri@miners.utep.edu::e0ae8cc7-49c3-42df-948f-23e195e4ba55" providerId="AD" clId="Web-{4311737E-D322-855A-40DB-FDA70C32F5CB}" dt="2022-12-05T05:55:09.241" v="22"/>
          <ac:picMkLst>
            <pc:docMk/>
            <pc:sldMk cId="347952260" sldId="476"/>
            <ac:picMk id="9" creationId="{8B595DE0-74C2-EAF4-8734-5E1AAD9209DC}"/>
          </ac:picMkLst>
        </pc:picChg>
        <pc:picChg chg="del">
          <ac:chgData name="Giri, Atanu" userId="S::agiri@miners.utep.edu::e0ae8cc7-49c3-42df-948f-23e195e4ba55" providerId="AD" clId="Web-{4311737E-D322-855A-40DB-FDA70C32F5CB}" dt="2022-12-05T05:49:44.683" v="5"/>
          <ac:picMkLst>
            <pc:docMk/>
            <pc:sldMk cId="347952260" sldId="476"/>
            <ac:picMk id="10" creationId="{1428F9B9-C5CF-EFCF-20C7-1749FCCE2CDF}"/>
          </ac:picMkLst>
        </pc:picChg>
        <pc:picChg chg="add del">
          <ac:chgData name="Giri, Atanu" userId="S::agiri@miners.utep.edu::e0ae8cc7-49c3-42df-948f-23e195e4ba55" providerId="AD" clId="Web-{4311737E-D322-855A-40DB-FDA70C32F5CB}" dt="2022-12-05T05:54:37.005" v="19"/>
          <ac:picMkLst>
            <pc:docMk/>
            <pc:sldMk cId="347952260" sldId="476"/>
            <ac:picMk id="11" creationId="{AE942180-8857-88B0-E769-9902937A850F}"/>
          </ac:picMkLst>
        </pc:picChg>
        <pc:picChg chg="add mod">
          <ac:chgData name="Giri, Atanu" userId="S::agiri@miners.utep.edu::e0ae8cc7-49c3-42df-948f-23e195e4ba55" providerId="AD" clId="Web-{4311737E-D322-855A-40DB-FDA70C32F5CB}" dt="2022-12-05T05:56:04.727" v="33" actId="1076"/>
          <ac:picMkLst>
            <pc:docMk/>
            <pc:sldMk cId="347952260" sldId="476"/>
            <ac:picMk id="12" creationId="{61459DBE-C0C0-77A4-5DB5-930E37A9EC6D}"/>
          </ac:picMkLst>
        </pc:picChg>
        <pc:picChg chg="add mod">
          <ac:chgData name="Giri, Atanu" userId="S::agiri@miners.utep.edu::e0ae8cc7-49c3-42df-948f-23e195e4ba55" providerId="AD" clId="Web-{4311737E-D322-855A-40DB-FDA70C32F5CB}" dt="2022-12-05T05:55:56.164" v="32" actId="1076"/>
          <ac:picMkLst>
            <pc:docMk/>
            <pc:sldMk cId="347952260" sldId="476"/>
            <ac:picMk id="13" creationId="{B7266599-51AF-12A4-FC80-878846FD8E52}"/>
          </ac:picMkLst>
        </pc:picChg>
        <pc:picChg chg="add mod">
          <ac:chgData name="Giri, Atanu" userId="S::agiri@miners.utep.edu::e0ae8cc7-49c3-42df-948f-23e195e4ba55" providerId="AD" clId="Web-{4311737E-D322-855A-40DB-FDA70C32F5CB}" dt="2022-12-05T05:55:50.352" v="31" actId="1076"/>
          <ac:picMkLst>
            <pc:docMk/>
            <pc:sldMk cId="347952260" sldId="476"/>
            <ac:picMk id="14" creationId="{05FD7419-DDC1-3E18-8A0A-99E820FD218A}"/>
          </ac:picMkLst>
        </pc:picChg>
      </pc:sldChg>
      <pc:sldChg chg="addSp delSp modSp add">
        <pc:chgData name="Giri, Atanu" userId="S::agiri@miners.utep.edu::e0ae8cc7-49c3-42df-948f-23e195e4ba55" providerId="AD" clId="Web-{4311737E-D322-855A-40DB-FDA70C32F5CB}" dt="2022-12-05T06:02:07.724" v="73" actId="20577"/>
        <pc:sldMkLst>
          <pc:docMk/>
          <pc:sldMk cId="2841898828" sldId="477"/>
        </pc:sldMkLst>
        <pc:spChg chg="add mod">
          <ac:chgData name="Giri, Atanu" userId="S::agiri@miners.utep.edu::e0ae8cc7-49c3-42df-948f-23e195e4ba55" providerId="AD" clId="Web-{4311737E-D322-855A-40DB-FDA70C32F5CB}" dt="2022-12-05T06:02:07.724" v="73" actId="20577"/>
          <ac:spMkLst>
            <pc:docMk/>
            <pc:sldMk cId="2841898828" sldId="477"/>
            <ac:spMk id="12" creationId="{16BFD96B-432D-5C44-AE5C-55BF18611F99}"/>
          </ac:spMkLst>
        </pc:spChg>
        <pc:picChg chg="add mod">
          <ac:chgData name="Giri, Atanu" userId="S::agiri@miners.utep.edu::e0ae8cc7-49c3-42df-948f-23e195e4ba55" providerId="AD" clId="Web-{4311737E-D322-855A-40DB-FDA70C32F5CB}" dt="2022-12-05T06:01:28.113" v="59" actId="1076"/>
          <ac:picMkLst>
            <pc:docMk/>
            <pc:sldMk cId="2841898828" sldId="477"/>
            <ac:picMk id="2" creationId="{B8296F3D-5E26-6EC7-FADA-DCCFC353AB4A}"/>
          </ac:picMkLst>
        </pc:picChg>
        <pc:picChg chg="add mod">
          <ac:chgData name="Giri, Atanu" userId="S::agiri@miners.utep.edu::e0ae8cc7-49c3-42df-948f-23e195e4ba55" providerId="AD" clId="Web-{4311737E-D322-855A-40DB-FDA70C32F5CB}" dt="2022-12-05T06:01:22.582" v="58" actId="1076"/>
          <ac:picMkLst>
            <pc:docMk/>
            <pc:sldMk cId="2841898828" sldId="477"/>
            <ac:picMk id="3" creationId="{55DD13F7-9B9B-CDA1-069E-45371B1A36EC}"/>
          </ac:picMkLst>
        </pc:picChg>
        <pc:picChg chg="del">
          <ac:chgData name="Giri, Atanu" userId="S::agiri@miners.utep.edu::e0ae8cc7-49c3-42df-948f-23e195e4ba55" providerId="AD" clId="Web-{4311737E-D322-855A-40DB-FDA70C32F5CB}" dt="2022-12-05T06:01:04.503" v="54"/>
          <ac:picMkLst>
            <pc:docMk/>
            <pc:sldMk cId="2841898828" sldId="477"/>
            <ac:picMk id="10" creationId="{679991B2-F6FA-D322-CC34-E764E971203B}"/>
          </ac:picMkLst>
        </pc:picChg>
        <pc:picChg chg="del">
          <ac:chgData name="Giri, Atanu" userId="S::agiri@miners.utep.edu::e0ae8cc7-49c3-42df-948f-23e195e4ba55" providerId="AD" clId="Web-{4311737E-D322-855A-40DB-FDA70C32F5CB}" dt="2022-12-05T06:01:07.253" v="55"/>
          <ac:picMkLst>
            <pc:docMk/>
            <pc:sldMk cId="2841898828" sldId="477"/>
            <ac:picMk id="11" creationId="{8DFD5C3E-3C7C-E9AE-CC80-C809C40E2569}"/>
          </ac:picMkLst>
        </pc:picChg>
      </pc:sldChg>
      <pc:sldChg chg="addSp delSp modSp add">
        <pc:chgData name="Giri, Atanu" userId="S::agiri@miners.utep.edu::e0ae8cc7-49c3-42df-948f-23e195e4ba55" providerId="AD" clId="Web-{4311737E-D322-855A-40DB-FDA70C32F5CB}" dt="2022-12-05T06:08:34.425" v="113" actId="1076"/>
        <pc:sldMkLst>
          <pc:docMk/>
          <pc:sldMk cId="3646647840" sldId="478"/>
        </pc:sldMkLst>
        <pc:spChg chg="add mod">
          <ac:chgData name="Giri, Atanu" userId="S::agiri@miners.utep.edu::e0ae8cc7-49c3-42df-948f-23e195e4ba55" providerId="AD" clId="Web-{4311737E-D322-855A-40DB-FDA70C32F5CB}" dt="2022-12-05T06:06:46.218" v="93" actId="20577"/>
          <ac:spMkLst>
            <pc:docMk/>
            <pc:sldMk cId="3646647840" sldId="478"/>
            <ac:spMk id="12" creationId="{944398C6-83C0-E5FF-FE89-7D3A658A783D}"/>
          </ac:spMkLst>
        </pc:spChg>
        <pc:picChg chg="add mod">
          <ac:chgData name="Giri, Atanu" userId="S::agiri@miners.utep.edu::e0ae8cc7-49c3-42df-948f-23e195e4ba55" providerId="AD" clId="Web-{4311737E-D322-855A-40DB-FDA70C32F5CB}" dt="2022-12-05T06:08:34.425" v="113" actId="1076"/>
          <ac:picMkLst>
            <pc:docMk/>
            <pc:sldMk cId="3646647840" sldId="478"/>
            <ac:picMk id="2" creationId="{192A205D-4525-3280-9857-DE507C962F1E}"/>
          </ac:picMkLst>
        </pc:picChg>
        <pc:picChg chg="mod">
          <ac:chgData name="Giri, Atanu" userId="S::agiri@miners.utep.edu::e0ae8cc7-49c3-42df-948f-23e195e4ba55" providerId="AD" clId="Web-{4311737E-D322-855A-40DB-FDA70C32F5CB}" dt="2022-12-05T06:08:20.128" v="109" actId="1076"/>
          <ac:picMkLst>
            <pc:docMk/>
            <pc:sldMk cId="3646647840" sldId="478"/>
            <ac:picMk id="4" creationId="{F46CBA47-051F-C164-4E11-F679784A7934}"/>
          </ac:picMkLst>
        </pc:picChg>
        <pc:picChg chg="mod">
          <ac:chgData name="Giri, Atanu" userId="S::agiri@miners.utep.edu::e0ae8cc7-49c3-42df-948f-23e195e4ba55" providerId="AD" clId="Web-{4311737E-D322-855A-40DB-FDA70C32F5CB}" dt="2022-12-05T06:08:20.128" v="110" actId="1076"/>
          <ac:picMkLst>
            <pc:docMk/>
            <pc:sldMk cId="3646647840" sldId="478"/>
            <ac:picMk id="5" creationId="{F09CDF55-C510-A335-C764-6FED851B5A0A}"/>
          </ac:picMkLst>
        </pc:picChg>
        <pc:picChg chg="mod">
          <ac:chgData name="Giri, Atanu" userId="S::agiri@miners.utep.edu::e0ae8cc7-49c3-42df-948f-23e195e4ba55" providerId="AD" clId="Web-{4311737E-D322-855A-40DB-FDA70C32F5CB}" dt="2022-12-05T06:08:20.143" v="111" actId="1076"/>
          <ac:picMkLst>
            <pc:docMk/>
            <pc:sldMk cId="3646647840" sldId="478"/>
            <ac:picMk id="6" creationId="{BED59307-36B5-C42D-B1BB-CAD1E6F61366}"/>
          </ac:picMkLst>
        </pc:picChg>
        <pc:picChg chg="del">
          <ac:chgData name="Giri, Atanu" userId="S::agiri@miners.utep.edu::e0ae8cc7-49c3-42df-948f-23e195e4ba55" providerId="AD" clId="Web-{4311737E-D322-855A-40DB-FDA70C32F5CB}" dt="2022-12-05T06:05:24.715" v="78"/>
          <ac:picMkLst>
            <pc:docMk/>
            <pc:sldMk cId="3646647840" sldId="478"/>
            <ac:picMk id="7" creationId="{247780E7-DB8A-6B7B-D551-8D156213ECBA}"/>
          </ac:picMkLst>
        </pc:picChg>
        <pc:picChg chg="del">
          <ac:chgData name="Giri, Atanu" userId="S::agiri@miners.utep.edu::e0ae8cc7-49c3-42df-948f-23e195e4ba55" providerId="AD" clId="Web-{4311737E-D322-855A-40DB-FDA70C32F5CB}" dt="2022-12-05T06:05:24.715" v="77"/>
          <ac:picMkLst>
            <pc:docMk/>
            <pc:sldMk cId="3646647840" sldId="478"/>
            <ac:picMk id="8" creationId="{7FACCBD2-F2A3-B488-E680-715DF1A20F95}"/>
          </ac:picMkLst>
        </pc:picChg>
        <pc:picChg chg="del">
          <ac:chgData name="Giri, Atanu" userId="S::agiri@miners.utep.edu::e0ae8cc7-49c3-42df-948f-23e195e4ba55" providerId="AD" clId="Web-{4311737E-D322-855A-40DB-FDA70C32F5CB}" dt="2022-12-05T06:05:24.715" v="76"/>
          <ac:picMkLst>
            <pc:docMk/>
            <pc:sldMk cId="3646647840" sldId="478"/>
            <ac:picMk id="9" creationId="{026489C2-D4EA-3CEE-7AB5-CEF37AB76B77}"/>
          </ac:picMkLst>
        </pc:picChg>
        <pc:picChg chg="del">
          <ac:chgData name="Giri, Atanu" userId="S::agiri@miners.utep.edu::e0ae8cc7-49c3-42df-948f-23e195e4ba55" providerId="AD" clId="Web-{4311737E-D322-855A-40DB-FDA70C32F5CB}" dt="2022-12-05T06:05:24.715" v="75"/>
          <ac:picMkLst>
            <pc:docMk/>
            <pc:sldMk cId="3646647840" sldId="478"/>
            <ac:picMk id="10" creationId="{80BEEF4C-795E-04F6-B1B4-0C551302BB5C}"/>
          </ac:picMkLst>
        </pc:picChg>
        <pc:picChg chg="del">
          <ac:chgData name="Giri, Atanu" userId="S::agiri@miners.utep.edu::e0ae8cc7-49c3-42df-948f-23e195e4ba55" providerId="AD" clId="Web-{4311737E-D322-855A-40DB-FDA70C32F5CB}" dt="2022-12-05T06:05:31.059" v="79"/>
          <ac:picMkLst>
            <pc:docMk/>
            <pc:sldMk cId="3646647840" sldId="478"/>
            <ac:picMk id="11" creationId="{DF9B6E35-BA3F-912A-4DDC-981A760506D3}"/>
          </ac:picMkLst>
        </pc:picChg>
      </pc:sldChg>
      <pc:sldChg chg="addSp modSp add">
        <pc:chgData name="Giri, Atanu" userId="S::agiri@miners.utep.edu::e0ae8cc7-49c3-42df-948f-23e195e4ba55" providerId="AD" clId="Web-{4311737E-D322-855A-40DB-FDA70C32F5CB}" dt="2022-12-05T06:10:51.805" v="124" actId="20577"/>
        <pc:sldMkLst>
          <pc:docMk/>
          <pc:sldMk cId="1376149558" sldId="479"/>
        </pc:sldMkLst>
        <pc:spChg chg="add mod">
          <ac:chgData name="Giri, Atanu" userId="S::agiri@miners.utep.edu::e0ae8cc7-49c3-42df-948f-23e195e4ba55" providerId="AD" clId="Web-{4311737E-D322-855A-40DB-FDA70C32F5CB}" dt="2022-12-05T06:10:51.805" v="124" actId="20577"/>
          <ac:spMkLst>
            <pc:docMk/>
            <pc:sldMk cId="1376149558" sldId="479"/>
            <ac:spMk id="9" creationId="{D67B74FE-22E5-7D27-724F-A92842FD30D9}"/>
          </ac:spMkLst>
        </pc:spChg>
      </pc:sldChg>
      <pc:sldChg chg="addSp modSp add">
        <pc:chgData name="Giri, Atanu" userId="S::agiri@miners.utep.edu::e0ae8cc7-49c3-42df-948f-23e195e4ba55" providerId="AD" clId="Web-{4311737E-D322-855A-40DB-FDA70C32F5CB}" dt="2022-12-05T06:11:37.494" v="137" actId="20577"/>
        <pc:sldMkLst>
          <pc:docMk/>
          <pc:sldMk cId="4192776849" sldId="480"/>
        </pc:sldMkLst>
        <pc:spChg chg="add mod">
          <ac:chgData name="Giri, Atanu" userId="S::agiri@miners.utep.edu::e0ae8cc7-49c3-42df-948f-23e195e4ba55" providerId="AD" clId="Web-{4311737E-D322-855A-40DB-FDA70C32F5CB}" dt="2022-12-05T06:11:37.494" v="137" actId="20577"/>
          <ac:spMkLst>
            <pc:docMk/>
            <pc:sldMk cId="4192776849" sldId="480"/>
            <ac:spMk id="9" creationId="{F14C85BD-8F7D-CA06-F8BE-B2D9FE73CA27}"/>
          </ac:spMkLst>
        </pc:spChg>
      </pc:sldChg>
      <pc:sldChg chg="addSp modSp add">
        <pc:chgData name="Giri, Atanu" userId="S::agiri@miners.utep.edu::e0ae8cc7-49c3-42df-948f-23e195e4ba55" providerId="AD" clId="Web-{4311737E-D322-855A-40DB-FDA70C32F5CB}" dt="2022-12-05T06:12:50.496" v="166" actId="14100"/>
        <pc:sldMkLst>
          <pc:docMk/>
          <pc:sldMk cId="3020566159" sldId="481"/>
        </pc:sldMkLst>
        <pc:spChg chg="add mod">
          <ac:chgData name="Giri, Atanu" userId="S::agiri@miners.utep.edu::e0ae8cc7-49c3-42df-948f-23e195e4ba55" providerId="AD" clId="Web-{4311737E-D322-855A-40DB-FDA70C32F5CB}" dt="2022-12-05T06:12:50.496" v="166" actId="14100"/>
          <ac:spMkLst>
            <pc:docMk/>
            <pc:sldMk cId="3020566159" sldId="481"/>
            <ac:spMk id="3" creationId="{7B94C7CB-5DFD-9B36-E89D-E1E10C8FFF43}"/>
          </ac:spMkLst>
        </pc:spChg>
      </pc:sldChg>
      <pc:sldMasterChg chg="add addSldLayout">
        <pc:chgData name="Giri, Atanu" userId="S::agiri@miners.utep.edu::e0ae8cc7-49c3-42df-948f-23e195e4ba55" providerId="AD" clId="Web-{4311737E-D322-855A-40DB-FDA70C32F5CB}" dt="2022-12-05T05:49:37.807" v="4"/>
        <pc:sldMasterMkLst>
          <pc:docMk/>
          <pc:sldMasterMk cId="321677285" sldId="2147483648"/>
        </pc:sldMasterMkLst>
        <pc:sldLayoutChg chg="ad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321677285" sldId="2147483648"/>
            <pc:sldLayoutMk cId="2592602568" sldId="2147483649"/>
          </pc:sldLayoutMkLst>
        </pc:sldLayoutChg>
        <pc:sldLayoutChg chg="ad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321677285" sldId="2147483648"/>
            <pc:sldLayoutMk cId="2795606881" sldId="2147483650"/>
          </pc:sldLayoutMkLst>
        </pc:sldLayoutChg>
        <pc:sldLayoutChg chg="ad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321677285" sldId="2147483648"/>
            <pc:sldLayoutMk cId="311804684" sldId="2147483651"/>
          </pc:sldLayoutMkLst>
        </pc:sldLayoutChg>
        <pc:sldLayoutChg chg="ad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321677285" sldId="2147483648"/>
            <pc:sldLayoutMk cId="4087620999" sldId="2147483652"/>
          </pc:sldLayoutMkLst>
        </pc:sldLayoutChg>
        <pc:sldLayoutChg chg="ad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321677285" sldId="2147483648"/>
            <pc:sldLayoutMk cId="777577178" sldId="2147483653"/>
          </pc:sldLayoutMkLst>
        </pc:sldLayoutChg>
        <pc:sldLayoutChg chg="ad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321677285" sldId="2147483648"/>
            <pc:sldLayoutMk cId="4275192512" sldId="2147483654"/>
          </pc:sldLayoutMkLst>
        </pc:sldLayoutChg>
        <pc:sldLayoutChg chg="ad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321677285" sldId="2147483648"/>
            <pc:sldLayoutMk cId="2543919140" sldId="2147483655"/>
          </pc:sldLayoutMkLst>
        </pc:sldLayoutChg>
        <pc:sldLayoutChg chg="ad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321677285" sldId="2147483648"/>
            <pc:sldLayoutMk cId="3481634311" sldId="2147483656"/>
          </pc:sldLayoutMkLst>
        </pc:sldLayoutChg>
        <pc:sldLayoutChg chg="ad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321677285" sldId="2147483648"/>
            <pc:sldLayoutMk cId="3948564929" sldId="2147483657"/>
          </pc:sldLayoutMkLst>
        </pc:sldLayoutChg>
        <pc:sldLayoutChg chg="ad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321677285" sldId="2147483648"/>
            <pc:sldLayoutMk cId="3220208722" sldId="2147483658"/>
          </pc:sldLayoutMkLst>
        </pc:sldLayoutChg>
        <pc:sldLayoutChg chg="ad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321677285" sldId="2147483648"/>
            <pc:sldLayoutMk cId="993377606" sldId="2147483659"/>
          </pc:sldLayoutMkLst>
        </pc:sldLayoutChg>
      </pc:sldMasterChg>
      <pc:sldMasterChg chg="replId modSldLayout">
        <pc:chgData name="Giri, Atanu" userId="S::agiri@miners.utep.edu::e0ae8cc7-49c3-42df-948f-23e195e4ba55" providerId="AD" clId="Web-{4311737E-D322-855A-40DB-FDA70C32F5CB}" dt="2022-12-05T05:49:37.807" v="4"/>
        <pc:sldMasterMkLst>
          <pc:docMk/>
          <pc:sldMasterMk cId="1517766104" sldId="2147483660"/>
        </pc:sldMasterMkLst>
        <pc:sldLayoutChg chg="replI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1517766104" sldId="2147483660"/>
            <pc:sldLayoutMk cId="880470436" sldId="2147483661"/>
          </pc:sldLayoutMkLst>
        </pc:sldLayoutChg>
        <pc:sldLayoutChg chg="replI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1517766104" sldId="2147483660"/>
            <pc:sldLayoutMk cId="1424851281" sldId="2147483662"/>
          </pc:sldLayoutMkLst>
        </pc:sldLayoutChg>
        <pc:sldLayoutChg chg="replI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1517766104" sldId="2147483660"/>
            <pc:sldLayoutMk cId="677758851" sldId="2147483663"/>
          </pc:sldLayoutMkLst>
        </pc:sldLayoutChg>
        <pc:sldLayoutChg chg="replI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1517766104" sldId="2147483660"/>
            <pc:sldLayoutMk cId="3305506219" sldId="2147483664"/>
          </pc:sldLayoutMkLst>
        </pc:sldLayoutChg>
        <pc:sldLayoutChg chg="replI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1517766104" sldId="2147483660"/>
            <pc:sldLayoutMk cId="2443136305" sldId="2147483665"/>
          </pc:sldLayoutMkLst>
        </pc:sldLayoutChg>
        <pc:sldLayoutChg chg="replI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1517766104" sldId="2147483660"/>
            <pc:sldLayoutMk cId="3586440513" sldId="2147483666"/>
          </pc:sldLayoutMkLst>
        </pc:sldLayoutChg>
        <pc:sldLayoutChg chg="replI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1517766104" sldId="2147483660"/>
            <pc:sldLayoutMk cId="2605430073" sldId="2147483667"/>
          </pc:sldLayoutMkLst>
        </pc:sldLayoutChg>
        <pc:sldLayoutChg chg="replI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1517766104" sldId="2147483660"/>
            <pc:sldLayoutMk cId="1461149968" sldId="2147483668"/>
          </pc:sldLayoutMkLst>
        </pc:sldLayoutChg>
        <pc:sldLayoutChg chg="replI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1517766104" sldId="2147483660"/>
            <pc:sldLayoutMk cId="1474268528" sldId="2147483669"/>
          </pc:sldLayoutMkLst>
        </pc:sldLayoutChg>
        <pc:sldLayoutChg chg="replI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1517766104" sldId="2147483660"/>
            <pc:sldLayoutMk cId="3275341941" sldId="2147483670"/>
          </pc:sldLayoutMkLst>
        </pc:sldLayoutChg>
        <pc:sldLayoutChg chg="replId">
          <pc:chgData name="Giri, Atanu" userId="S::agiri@miners.utep.edu::e0ae8cc7-49c3-42df-948f-23e195e4ba55" providerId="AD" clId="Web-{4311737E-D322-855A-40DB-FDA70C32F5CB}" dt="2022-12-05T05:49:37.807" v="4"/>
          <pc:sldLayoutMkLst>
            <pc:docMk/>
            <pc:sldMasterMk cId="1517766104" sldId="2147483660"/>
            <pc:sldLayoutMk cId="1626434461" sldId="2147483671"/>
          </pc:sldLayoutMkLst>
        </pc:sldLayoutChg>
      </pc:sldMasterChg>
    </pc:docChg>
  </pc:docChgLst>
  <pc:docChgLst>
    <pc:chgData name="Giri, Atanu" userId="S::agiri@miners.utep.edu::e0ae8cc7-49c3-42df-948f-23e195e4ba55" providerId="AD" clId="Web-{932843B5-DFAB-C72F-2B17-9B8C03D77945}"/>
    <pc:docChg chg="addSld">
      <pc:chgData name="Giri, Atanu" userId="S::agiri@miners.utep.edu::e0ae8cc7-49c3-42df-948f-23e195e4ba55" providerId="AD" clId="Web-{932843B5-DFAB-C72F-2B17-9B8C03D77945}" dt="2023-02-10T17:04:43.408" v="4"/>
      <pc:docMkLst>
        <pc:docMk/>
      </pc:docMkLst>
      <pc:sldChg chg="add">
        <pc:chgData name="Giri, Atanu" userId="S::agiri@miners.utep.edu::e0ae8cc7-49c3-42df-948f-23e195e4ba55" providerId="AD" clId="Web-{932843B5-DFAB-C72F-2B17-9B8C03D77945}" dt="2023-02-10T17:04:42.455" v="0"/>
        <pc:sldMkLst>
          <pc:docMk/>
          <pc:sldMk cId="157833439" sldId="482"/>
        </pc:sldMkLst>
      </pc:sldChg>
      <pc:sldChg chg="add">
        <pc:chgData name="Giri, Atanu" userId="S::agiri@miners.utep.edu::e0ae8cc7-49c3-42df-948f-23e195e4ba55" providerId="AD" clId="Web-{932843B5-DFAB-C72F-2B17-9B8C03D77945}" dt="2023-02-10T17:04:42.690" v="1"/>
        <pc:sldMkLst>
          <pc:docMk/>
          <pc:sldMk cId="3172364114" sldId="483"/>
        </pc:sldMkLst>
      </pc:sldChg>
      <pc:sldChg chg="add">
        <pc:chgData name="Giri, Atanu" userId="S::agiri@miners.utep.edu::e0ae8cc7-49c3-42df-948f-23e195e4ba55" providerId="AD" clId="Web-{932843B5-DFAB-C72F-2B17-9B8C03D77945}" dt="2023-02-10T17:04:42.924" v="2"/>
        <pc:sldMkLst>
          <pc:docMk/>
          <pc:sldMk cId="380148108" sldId="484"/>
        </pc:sldMkLst>
      </pc:sldChg>
      <pc:sldChg chg="add">
        <pc:chgData name="Giri, Atanu" userId="S::agiri@miners.utep.edu::e0ae8cc7-49c3-42df-948f-23e195e4ba55" providerId="AD" clId="Web-{932843B5-DFAB-C72F-2B17-9B8C03D77945}" dt="2023-02-10T17:04:43.158" v="3"/>
        <pc:sldMkLst>
          <pc:docMk/>
          <pc:sldMk cId="3555005441" sldId="485"/>
        </pc:sldMkLst>
      </pc:sldChg>
      <pc:sldChg chg="add">
        <pc:chgData name="Giri, Atanu" userId="S::agiri@miners.utep.edu::e0ae8cc7-49c3-42df-948f-23e195e4ba55" providerId="AD" clId="Web-{932843B5-DFAB-C72F-2B17-9B8C03D77945}" dt="2023-02-10T17:04:43.408" v="4"/>
        <pc:sldMkLst>
          <pc:docMk/>
          <pc:sldMk cId="2377886182" sldId="486"/>
        </pc:sldMkLst>
      </pc:sldChg>
    </pc:docChg>
  </pc:docChgLst>
  <pc:docChgLst>
    <pc:chgData name="Giri, Atanu" userId="S::agiri@miners.utep.edu::e0ae8cc7-49c3-42df-948f-23e195e4ba55" providerId="AD" clId="Web-{F29C9A77-5108-FC54-ADAB-69FA712DF551}"/>
    <pc:docChg chg="modSld">
      <pc:chgData name="Giri, Atanu" userId="S::agiri@miners.utep.edu::e0ae8cc7-49c3-42df-948f-23e195e4ba55" providerId="AD" clId="Web-{F29C9A77-5108-FC54-ADAB-69FA712DF551}" dt="2023-03-10T05:38:53.003" v="13" actId="1076"/>
      <pc:docMkLst>
        <pc:docMk/>
      </pc:docMkLst>
      <pc:sldChg chg="addSp delSp modSp mod setBg">
        <pc:chgData name="Giri, Atanu" userId="S::agiri@miners.utep.edu::e0ae8cc7-49c3-42df-948f-23e195e4ba55" providerId="AD" clId="Web-{F29C9A77-5108-FC54-ADAB-69FA712DF551}" dt="2023-03-10T05:38:53.003" v="13" actId="1076"/>
        <pc:sldMkLst>
          <pc:docMk/>
          <pc:sldMk cId="2228254838" sldId="587"/>
        </pc:sldMkLst>
        <pc:spChg chg="mod">
          <ac:chgData name="Giri, Atanu" userId="S::agiri@miners.utep.edu::e0ae8cc7-49c3-42df-948f-23e195e4ba55" providerId="AD" clId="Web-{F29C9A77-5108-FC54-ADAB-69FA712DF551}" dt="2023-03-10T05:37:32.985" v="4"/>
          <ac:spMkLst>
            <pc:docMk/>
            <pc:sldMk cId="2228254838" sldId="587"/>
            <ac:spMk id="4" creationId="{DF23802C-4FE2-48FE-3B28-AD694FEEFE99}"/>
          </ac:spMkLst>
        </pc:spChg>
        <pc:spChg chg="add del">
          <ac:chgData name="Giri, Atanu" userId="S::agiri@miners.utep.edu::e0ae8cc7-49c3-42df-948f-23e195e4ba55" providerId="AD" clId="Web-{F29C9A77-5108-FC54-ADAB-69FA712DF551}" dt="2023-03-10T05:37:32.969" v="3"/>
          <ac:spMkLst>
            <pc:docMk/>
            <pc:sldMk cId="2228254838" sldId="587"/>
            <ac:spMk id="12" creationId="{E73BBE33-B533-4661-8A6A-6BD8D05EB19A}"/>
          </ac:spMkLst>
        </pc:spChg>
        <pc:spChg chg="add">
          <ac:chgData name="Giri, Atanu" userId="S::agiri@miners.utep.edu::e0ae8cc7-49c3-42df-948f-23e195e4ba55" providerId="AD" clId="Web-{F29C9A77-5108-FC54-ADAB-69FA712DF551}" dt="2023-03-10T05:37:32.985" v="4"/>
          <ac:spMkLst>
            <pc:docMk/>
            <pc:sldMk cId="2228254838" sldId="587"/>
            <ac:spMk id="14" creationId="{33E72FA3-BD00-444A-AD9B-E6C3D069CDE3}"/>
          </ac:spMkLst>
        </pc:spChg>
        <pc:picChg chg="mod ord">
          <ac:chgData name="Giri, Atanu" userId="S::agiri@miners.utep.edu::e0ae8cc7-49c3-42df-948f-23e195e4ba55" providerId="AD" clId="Web-{F29C9A77-5108-FC54-ADAB-69FA712DF551}" dt="2023-03-10T05:38:30.752" v="10" actId="1076"/>
          <ac:picMkLst>
            <pc:docMk/>
            <pc:sldMk cId="2228254838" sldId="587"/>
            <ac:picMk id="2" creationId="{59B575F7-E74B-C655-5ADD-2CC5DC6F0777}"/>
          </ac:picMkLst>
        </pc:picChg>
        <pc:picChg chg="mod ord">
          <ac:chgData name="Giri, Atanu" userId="S::agiri@miners.utep.edu::e0ae8cc7-49c3-42df-948f-23e195e4ba55" providerId="AD" clId="Web-{F29C9A77-5108-FC54-ADAB-69FA712DF551}" dt="2023-03-10T05:37:55.892" v="5" actId="1076"/>
          <ac:picMkLst>
            <pc:docMk/>
            <pc:sldMk cId="2228254838" sldId="587"/>
            <ac:picMk id="3" creationId="{FB006B25-82F8-6B47-F7C9-48774B5AD22C}"/>
          </ac:picMkLst>
        </pc:picChg>
        <pc:picChg chg="mod">
          <ac:chgData name="Giri, Atanu" userId="S::agiri@miners.utep.edu::e0ae8cc7-49c3-42df-948f-23e195e4ba55" providerId="AD" clId="Web-{F29C9A77-5108-FC54-ADAB-69FA712DF551}" dt="2023-03-10T05:38:37.784" v="11" actId="1076"/>
          <ac:picMkLst>
            <pc:docMk/>
            <pc:sldMk cId="2228254838" sldId="587"/>
            <ac:picMk id="5" creationId="{588EDF35-3542-B7D8-AB41-AC815EEEE8C3}"/>
          </ac:picMkLst>
        </pc:picChg>
        <pc:picChg chg="add mod ord">
          <ac:chgData name="Giri, Atanu" userId="S::agiri@miners.utep.edu::e0ae8cc7-49c3-42df-948f-23e195e4ba55" providerId="AD" clId="Web-{F29C9A77-5108-FC54-ADAB-69FA712DF551}" dt="2023-03-10T05:38:53.003" v="13" actId="1076"/>
          <ac:picMkLst>
            <pc:docMk/>
            <pc:sldMk cId="2228254838" sldId="587"/>
            <ac:picMk id="6" creationId="{842A085E-062D-8159-69E1-8F650D66E737}"/>
          </ac:picMkLst>
        </pc:picChg>
        <pc:picChg chg="add mod ord">
          <ac:chgData name="Giri, Atanu" userId="S::agiri@miners.utep.edu::e0ae8cc7-49c3-42df-948f-23e195e4ba55" providerId="AD" clId="Web-{F29C9A77-5108-FC54-ADAB-69FA712DF551}" dt="2023-03-10T05:38:44.987" v="12" actId="1076"/>
          <ac:picMkLst>
            <pc:docMk/>
            <pc:sldMk cId="2228254838" sldId="587"/>
            <ac:picMk id="7" creationId="{D5F10582-9FCE-95A9-FAC6-0955950DE094}"/>
          </ac:picMkLst>
        </pc:picChg>
      </pc:sldChg>
    </pc:docChg>
  </pc:docChgLst>
  <pc:docChgLst>
    <pc:chgData name="Giri, Atanu" userId="e0ae8cc7-49c3-42df-948f-23e195e4ba55" providerId="ADAL" clId="{7183904B-1420-144E-BCAE-188D8E977D0E}"/>
    <pc:docChg chg="undo custSel addSld delSld modSld">
      <pc:chgData name="Giri, Atanu" userId="e0ae8cc7-49c3-42df-948f-23e195e4ba55" providerId="ADAL" clId="{7183904B-1420-144E-BCAE-188D8E977D0E}" dt="2023-02-10T19:37:47.849" v="32" actId="2696"/>
      <pc:docMkLst>
        <pc:docMk/>
      </pc:docMkLst>
      <pc:sldChg chg="del">
        <pc:chgData name="Giri, Atanu" userId="e0ae8cc7-49c3-42df-948f-23e195e4ba55" providerId="ADAL" clId="{7183904B-1420-144E-BCAE-188D8E977D0E}" dt="2023-02-10T19:37:47.849" v="32" actId="2696"/>
        <pc:sldMkLst>
          <pc:docMk/>
          <pc:sldMk cId="157833439" sldId="482"/>
        </pc:sldMkLst>
      </pc:sldChg>
      <pc:sldChg chg="del">
        <pc:chgData name="Giri, Atanu" userId="e0ae8cc7-49c3-42df-948f-23e195e4ba55" providerId="ADAL" clId="{7183904B-1420-144E-BCAE-188D8E977D0E}" dt="2023-02-10T19:37:47.849" v="32" actId="2696"/>
        <pc:sldMkLst>
          <pc:docMk/>
          <pc:sldMk cId="3172364114" sldId="483"/>
        </pc:sldMkLst>
      </pc:sldChg>
      <pc:sldChg chg="del">
        <pc:chgData name="Giri, Atanu" userId="e0ae8cc7-49c3-42df-948f-23e195e4ba55" providerId="ADAL" clId="{7183904B-1420-144E-BCAE-188D8E977D0E}" dt="2023-02-10T19:37:47.849" v="32" actId="2696"/>
        <pc:sldMkLst>
          <pc:docMk/>
          <pc:sldMk cId="380148108" sldId="484"/>
        </pc:sldMkLst>
      </pc:sldChg>
      <pc:sldChg chg="del">
        <pc:chgData name="Giri, Atanu" userId="e0ae8cc7-49c3-42df-948f-23e195e4ba55" providerId="ADAL" clId="{7183904B-1420-144E-BCAE-188D8E977D0E}" dt="2023-02-10T19:37:47.849" v="32" actId="2696"/>
        <pc:sldMkLst>
          <pc:docMk/>
          <pc:sldMk cId="3555005441" sldId="485"/>
        </pc:sldMkLst>
      </pc:sldChg>
      <pc:sldChg chg="addSp delSp modSp del mod">
        <pc:chgData name="Giri, Atanu" userId="e0ae8cc7-49c3-42df-948f-23e195e4ba55" providerId="ADAL" clId="{7183904B-1420-144E-BCAE-188D8E977D0E}" dt="2023-02-10T19:37:47.849" v="32" actId="2696"/>
        <pc:sldMkLst>
          <pc:docMk/>
          <pc:sldMk cId="2377886182" sldId="486"/>
        </pc:sldMkLst>
        <pc:spChg chg="add del mod">
          <ac:chgData name="Giri, Atanu" userId="e0ae8cc7-49c3-42df-948f-23e195e4ba55" providerId="ADAL" clId="{7183904B-1420-144E-BCAE-188D8E977D0E}" dt="2023-02-10T18:51:50.547" v="27" actId="478"/>
          <ac:spMkLst>
            <pc:docMk/>
            <pc:sldMk cId="2377886182" sldId="486"/>
            <ac:spMk id="6" creationId="{BB123329-E5F2-AB1F-DD55-C4A5DEE1F772}"/>
          </ac:spMkLst>
        </pc:spChg>
        <pc:spChg chg="add del mod">
          <ac:chgData name="Giri, Atanu" userId="e0ae8cc7-49c3-42df-948f-23e195e4ba55" providerId="ADAL" clId="{7183904B-1420-144E-BCAE-188D8E977D0E}" dt="2023-02-10T18:51:49.279" v="26" actId="767"/>
          <ac:spMkLst>
            <pc:docMk/>
            <pc:sldMk cId="2377886182" sldId="486"/>
            <ac:spMk id="7" creationId="{D858C2C1-3899-AD9F-AA55-3C67A2B465CD}"/>
          </ac:spMkLst>
        </pc:spChg>
        <pc:spChg chg="add del mod">
          <ac:chgData name="Giri, Atanu" userId="e0ae8cc7-49c3-42df-948f-23e195e4ba55" providerId="ADAL" clId="{7183904B-1420-144E-BCAE-188D8E977D0E}" dt="2023-02-10T18:51:47.484" v="23" actId="11529"/>
          <ac:spMkLst>
            <pc:docMk/>
            <pc:sldMk cId="2377886182" sldId="486"/>
            <ac:spMk id="8" creationId="{34495CDA-F0AA-B54B-28B1-D20EBF32A084}"/>
          </ac:spMkLst>
        </pc:spChg>
        <pc:spChg chg="add del mod">
          <ac:chgData name="Giri, Atanu" userId="e0ae8cc7-49c3-42df-948f-23e195e4ba55" providerId="ADAL" clId="{7183904B-1420-144E-BCAE-188D8E977D0E}" dt="2023-02-10T18:52:29.050" v="31" actId="11529"/>
          <ac:spMkLst>
            <pc:docMk/>
            <pc:sldMk cId="2377886182" sldId="486"/>
            <ac:spMk id="9" creationId="{78C8F4F4-0B20-3602-89DB-D591EE9CF1D4}"/>
          </ac:spMkLst>
        </pc:spChg>
        <pc:picChg chg="mod">
          <ac:chgData name="Giri, Atanu" userId="e0ae8cc7-49c3-42df-948f-23e195e4ba55" providerId="ADAL" clId="{7183904B-1420-144E-BCAE-188D8E977D0E}" dt="2023-02-10T18:50:36.049" v="15" actId="1076"/>
          <ac:picMkLst>
            <pc:docMk/>
            <pc:sldMk cId="2377886182" sldId="486"/>
            <ac:picMk id="3" creationId="{BD8EFF35-CA23-8F3D-D2B4-4C9F6F92ACAE}"/>
          </ac:picMkLst>
        </pc:picChg>
      </pc:sldChg>
      <pc:sldChg chg="addSp delSp modSp new del">
        <pc:chgData name="Giri, Atanu" userId="e0ae8cc7-49c3-42df-948f-23e195e4ba55" providerId="ADAL" clId="{7183904B-1420-144E-BCAE-188D8E977D0E}" dt="2023-02-10T18:51:20.520" v="16" actId="680"/>
        <pc:sldMkLst>
          <pc:docMk/>
          <pc:sldMk cId="923226732" sldId="487"/>
        </pc:sldMkLst>
        <pc:spChg chg="add del mod">
          <ac:chgData name="Giri, Atanu" userId="e0ae8cc7-49c3-42df-948f-23e195e4ba55" providerId="ADAL" clId="{7183904B-1420-144E-BCAE-188D8E977D0E}" dt="2023-02-10T18:50:10.723" v="13"/>
          <ac:spMkLst>
            <pc:docMk/>
            <pc:sldMk cId="923226732" sldId="487"/>
            <ac:spMk id="3" creationId="{22E28DE1-C3CC-2969-CCED-CD873F79CFBB}"/>
          </ac:spMkLst>
        </pc:spChg>
        <pc:picChg chg="add del mod">
          <ac:chgData name="Giri, Atanu" userId="e0ae8cc7-49c3-42df-948f-23e195e4ba55" providerId="ADAL" clId="{7183904B-1420-144E-BCAE-188D8E977D0E}" dt="2023-02-10T18:50:10.723" v="13"/>
          <ac:picMkLst>
            <pc:docMk/>
            <pc:sldMk cId="923226732" sldId="487"/>
            <ac:picMk id="2" creationId="{EE82A678-A5B1-C216-4258-99E2C883EB7D}"/>
          </ac:picMkLst>
        </pc:picChg>
      </pc:sldChg>
    </pc:docChg>
  </pc:docChgLst>
  <pc:docChgLst>
    <pc:chgData name="Giri, Atanu" userId="S::agiri@miners.utep.edu::e0ae8cc7-49c3-42df-948f-23e195e4ba55" providerId="AD" clId="Web-{0756913F-B631-BF0C-5471-26F6ABEF8BB9}"/>
    <pc:docChg chg="addSld delSld modSld">
      <pc:chgData name="Giri, Atanu" userId="S::agiri@miners.utep.edu::e0ae8cc7-49c3-42df-948f-23e195e4ba55" providerId="AD" clId="Web-{0756913F-B631-BF0C-5471-26F6ABEF8BB9}" dt="2023-04-21T20:32:43.283" v="449" actId="20577"/>
      <pc:docMkLst>
        <pc:docMk/>
      </pc:docMkLst>
      <pc:sldChg chg="del">
        <pc:chgData name="Giri, Atanu" userId="S::agiri@miners.utep.edu::e0ae8cc7-49c3-42df-948f-23e195e4ba55" providerId="AD" clId="Web-{0756913F-B631-BF0C-5471-26F6ABEF8BB9}" dt="2023-04-21T15:49:56.060" v="1"/>
        <pc:sldMkLst>
          <pc:docMk/>
          <pc:sldMk cId="1072431585" sldId="590"/>
        </pc:sldMkLst>
      </pc:sldChg>
      <pc:sldChg chg="del">
        <pc:chgData name="Giri, Atanu" userId="S::agiri@miners.utep.edu::e0ae8cc7-49c3-42df-948f-23e195e4ba55" providerId="AD" clId="Web-{0756913F-B631-BF0C-5471-26F6ABEF8BB9}" dt="2023-04-21T15:49:56.060" v="0"/>
        <pc:sldMkLst>
          <pc:docMk/>
          <pc:sldMk cId="3090726569" sldId="591"/>
        </pc:sldMkLst>
      </pc:sldChg>
      <pc:sldChg chg="del">
        <pc:chgData name="Giri, Atanu" userId="S::agiri@miners.utep.edu::e0ae8cc7-49c3-42df-948f-23e195e4ba55" providerId="AD" clId="Web-{0756913F-B631-BF0C-5471-26F6ABEF8BB9}" dt="2023-04-21T20:25:04.701" v="321"/>
        <pc:sldMkLst>
          <pc:docMk/>
          <pc:sldMk cId="2723947182" sldId="618"/>
        </pc:sldMkLst>
      </pc:sldChg>
      <pc:sldChg chg="del">
        <pc:chgData name="Giri, Atanu" userId="S::agiri@miners.utep.edu::e0ae8cc7-49c3-42df-948f-23e195e4ba55" providerId="AD" clId="Web-{0756913F-B631-BF0C-5471-26F6ABEF8BB9}" dt="2023-04-21T20:28:13.272" v="373"/>
        <pc:sldMkLst>
          <pc:docMk/>
          <pc:sldMk cId="1913895656" sldId="620"/>
        </pc:sldMkLst>
      </pc:sldChg>
      <pc:sldChg chg="addSp delSp modSp mod setBg">
        <pc:chgData name="Giri, Atanu" userId="S::agiri@miners.utep.edu::e0ae8cc7-49c3-42df-948f-23e195e4ba55" providerId="AD" clId="Web-{0756913F-B631-BF0C-5471-26F6ABEF8BB9}" dt="2023-04-21T17:51:40.613" v="151"/>
        <pc:sldMkLst>
          <pc:docMk/>
          <pc:sldMk cId="2307134590" sldId="621"/>
        </pc:sldMkLst>
        <pc:spChg chg="add del">
          <ac:chgData name="Giri, Atanu" userId="S::agiri@miners.utep.edu::e0ae8cc7-49c3-42df-948f-23e195e4ba55" providerId="AD" clId="Web-{0756913F-B631-BF0C-5471-26F6ABEF8BB9}" dt="2023-04-21T17:51:21.831" v="141"/>
          <ac:spMkLst>
            <pc:docMk/>
            <pc:sldMk cId="2307134590" sldId="621"/>
            <ac:spMk id="15" creationId="{CA815F2C-4E80-4019-8E59-FAD3F7F8473D}"/>
          </ac:spMkLst>
        </pc:spChg>
        <pc:spChg chg="add">
          <ac:chgData name="Giri, Atanu" userId="S::agiri@miners.utep.edu::e0ae8cc7-49c3-42df-948f-23e195e4ba55" providerId="AD" clId="Web-{0756913F-B631-BF0C-5471-26F6ABEF8BB9}" dt="2023-04-21T17:51:40.613" v="151"/>
          <ac:spMkLst>
            <pc:docMk/>
            <pc:sldMk cId="2307134590" sldId="621"/>
            <ac:spMk id="25" creationId="{CA815F2C-4E80-4019-8E59-FAD3F7F8473D}"/>
          </ac:spMkLst>
        </pc:spChg>
        <pc:picChg chg="add del mod">
          <ac:chgData name="Giri, Atanu" userId="S::agiri@miners.utep.edu::e0ae8cc7-49c3-42df-948f-23e195e4ba55" providerId="AD" clId="Web-{0756913F-B631-BF0C-5471-26F6ABEF8BB9}" dt="2023-04-21T17:51:21.831" v="140"/>
          <ac:picMkLst>
            <pc:docMk/>
            <pc:sldMk cId="2307134590" sldId="621"/>
            <ac:picMk id="2" creationId="{E001FC53-0715-9904-69BA-172BE7933FC1}"/>
          </ac:picMkLst>
        </pc:picChg>
        <pc:picChg chg="add del mod ord">
          <ac:chgData name="Giri, Atanu" userId="S::agiri@miners.utep.edu::e0ae8cc7-49c3-42df-948f-23e195e4ba55" providerId="AD" clId="Web-{0756913F-B631-BF0C-5471-26F6ABEF8BB9}" dt="2023-04-21T17:51:21.831" v="137"/>
          <ac:picMkLst>
            <pc:docMk/>
            <pc:sldMk cId="2307134590" sldId="621"/>
            <ac:picMk id="3" creationId="{8D1416DA-270E-B875-33FE-D0443489B266}"/>
          </ac:picMkLst>
        </pc:picChg>
        <pc:picChg chg="add del mod ord">
          <ac:chgData name="Giri, Atanu" userId="S::agiri@miners.utep.edu::e0ae8cc7-49c3-42df-948f-23e195e4ba55" providerId="AD" clId="Web-{0756913F-B631-BF0C-5471-26F6ABEF8BB9}" dt="2023-04-21T17:51:21.831" v="134"/>
          <ac:picMkLst>
            <pc:docMk/>
            <pc:sldMk cId="2307134590" sldId="621"/>
            <ac:picMk id="4" creationId="{82BC3C7B-D992-BFBC-4B23-36AEEAFDEC82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1:21.831" v="139"/>
          <ac:picMkLst>
            <pc:docMk/>
            <pc:sldMk cId="2307134590" sldId="621"/>
            <ac:picMk id="5" creationId="{89F65FB5-4CE2-BAE0-3C2C-52D187846764}"/>
          </ac:picMkLst>
        </pc:picChg>
        <pc:picChg chg="add del mod ord">
          <ac:chgData name="Giri, Atanu" userId="S::agiri@miners.utep.edu::e0ae8cc7-49c3-42df-948f-23e195e4ba55" providerId="AD" clId="Web-{0756913F-B631-BF0C-5471-26F6ABEF8BB9}" dt="2023-04-21T17:51:21.831" v="136"/>
          <ac:picMkLst>
            <pc:docMk/>
            <pc:sldMk cId="2307134590" sldId="621"/>
            <ac:picMk id="6" creationId="{03C906D1-F4D5-C332-EABF-6A2FDBE2580D}"/>
          </ac:picMkLst>
        </pc:picChg>
        <pc:picChg chg="add del mod ord">
          <ac:chgData name="Giri, Atanu" userId="S::agiri@miners.utep.edu::e0ae8cc7-49c3-42df-948f-23e195e4ba55" providerId="AD" clId="Web-{0756913F-B631-BF0C-5471-26F6ABEF8BB9}" dt="2023-04-21T17:51:21.831" v="133"/>
          <ac:picMkLst>
            <pc:docMk/>
            <pc:sldMk cId="2307134590" sldId="621"/>
            <ac:picMk id="7" creationId="{8BCE0784-7939-E93E-6B26-6FBB50935EC9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1:21.831" v="138"/>
          <ac:picMkLst>
            <pc:docMk/>
            <pc:sldMk cId="2307134590" sldId="621"/>
            <ac:picMk id="8" creationId="{E333D37E-1A77-F3C1-ECD7-385897B948A2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1:21.831" v="135"/>
          <ac:picMkLst>
            <pc:docMk/>
            <pc:sldMk cId="2307134590" sldId="621"/>
            <ac:picMk id="9" creationId="{54D78296-AEBB-8D61-BEE4-767134D4AF1F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1:21.831" v="132"/>
          <ac:picMkLst>
            <pc:docMk/>
            <pc:sldMk cId="2307134590" sldId="621"/>
            <ac:picMk id="10" creationId="{E256454A-45A9-3A2C-4E79-4F9EE6E13716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1:40.613" v="151"/>
          <ac:picMkLst>
            <pc:docMk/>
            <pc:sldMk cId="2307134590" sldId="621"/>
            <ac:picMk id="11" creationId="{52E3D5B7-DECC-6FCE-2A45-75E8525E2F8A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7:51:40.613" v="151"/>
          <ac:picMkLst>
            <pc:docMk/>
            <pc:sldMk cId="2307134590" sldId="621"/>
            <ac:picMk id="12" creationId="{F7962A89-E520-72E8-B11B-0B8AC88244A5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7:51:40.613" v="151"/>
          <ac:picMkLst>
            <pc:docMk/>
            <pc:sldMk cId="2307134590" sldId="621"/>
            <ac:picMk id="13" creationId="{99C97E79-24A8-16F5-4ED9-0298BFE17ED8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1:40.613" v="151"/>
          <ac:picMkLst>
            <pc:docMk/>
            <pc:sldMk cId="2307134590" sldId="621"/>
            <ac:picMk id="14" creationId="{40085D1F-9275-C947-3DB4-49BC523EED2D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7:51:40.613" v="151"/>
          <ac:picMkLst>
            <pc:docMk/>
            <pc:sldMk cId="2307134590" sldId="621"/>
            <ac:picMk id="16" creationId="{4547B791-5672-F963-FFD5-3D1451DD812B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7:51:40.613" v="151"/>
          <ac:picMkLst>
            <pc:docMk/>
            <pc:sldMk cId="2307134590" sldId="621"/>
            <ac:picMk id="17" creationId="{21B3FBC0-BC7B-A4DB-62D1-DC08757A302E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1:40.613" v="151"/>
          <ac:picMkLst>
            <pc:docMk/>
            <pc:sldMk cId="2307134590" sldId="621"/>
            <ac:picMk id="18" creationId="{695A1348-A238-398F-AE7D-5B28D8575319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1:40.613" v="151"/>
          <ac:picMkLst>
            <pc:docMk/>
            <pc:sldMk cId="2307134590" sldId="621"/>
            <ac:picMk id="19" creationId="{EFEC48BF-9FEA-0FD6-06F4-BC39F60D1458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1:40.613" v="151"/>
          <ac:picMkLst>
            <pc:docMk/>
            <pc:sldMk cId="2307134590" sldId="621"/>
            <ac:picMk id="20" creationId="{37FFCDD6-245F-729A-BBD4-66299E0A26CA}"/>
          </ac:picMkLst>
        </pc:picChg>
      </pc:sldChg>
      <pc:sldChg chg="modSp">
        <pc:chgData name="Giri, Atanu" userId="S::agiri@miners.utep.edu::e0ae8cc7-49c3-42df-948f-23e195e4ba55" providerId="AD" clId="Web-{0756913F-B631-BF0C-5471-26F6ABEF8BB9}" dt="2023-04-21T20:30:23.699" v="401" actId="20577"/>
        <pc:sldMkLst>
          <pc:docMk/>
          <pc:sldMk cId="3472002193" sldId="622"/>
        </pc:sldMkLst>
        <pc:spChg chg="mod">
          <ac:chgData name="Giri, Atanu" userId="S::agiri@miners.utep.edu::e0ae8cc7-49c3-42df-948f-23e195e4ba55" providerId="AD" clId="Web-{0756913F-B631-BF0C-5471-26F6ABEF8BB9}" dt="2023-04-21T20:30:23.699" v="401" actId="20577"/>
          <ac:spMkLst>
            <pc:docMk/>
            <pc:sldMk cId="3472002193" sldId="622"/>
            <ac:spMk id="4" creationId="{7BA176FC-6F51-B657-6862-55A2280FD759}"/>
          </ac:spMkLst>
        </pc:spChg>
      </pc:sldChg>
      <pc:sldChg chg="modSp">
        <pc:chgData name="Giri, Atanu" userId="S::agiri@miners.utep.edu::e0ae8cc7-49c3-42df-948f-23e195e4ba55" providerId="AD" clId="Web-{0756913F-B631-BF0C-5471-26F6ABEF8BB9}" dt="2023-04-21T20:30:17.918" v="399" actId="20577"/>
        <pc:sldMkLst>
          <pc:docMk/>
          <pc:sldMk cId="1165076930" sldId="623"/>
        </pc:sldMkLst>
        <pc:spChg chg="mod">
          <ac:chgData name="Giri, Atanu" userId="S::agiri@miners.utep.edu::e0ae8cc7-49c3-42df-948f-23e195e4ba55" providerId="AD" clId="Web-{0756913F-B631-BF0C-5471-26F6ABEF8BB9}" dt="2023-04-21T20:30:17.918" v="399" actId="20577"/>
          <ac:spMkLst>
            <pc:docMk/>
            <pc:sldMk cId="1165076930" sldId="623"/>
            <ac:spMk id="4" creationId="{7BA176FC-6F51-B657-6862-55A2280FD759}"/>
          </ac:spMkLst>
        </pc:spChg>
      </pc:sldChg>
      <pc:sldChg chg="modSp">
        <pc:chgData name="Giri, Atanu" userId="S::agiri@miners.utep.edu::e0ae8cc7-49c3-42df-948f-23e195e4ba55" providerId="AD" clId="Web-{0756913F-B631-BF0C-5471-26F6ABEF8BB9}" dt="2023-04-21T20:30:12.261" v="397" actId="20577"/>
        <pc:sldMkLst>
          <pc:docMk/>
          <pc:sldMk cId="1378579768" sldId="624"/>
        </pc:sldMkLst>
        <pc:spChg chg="mod">
          <ac:chgData name="Giri, Atanu" userId="S::agiri@miners.utep.edu::e0ae8cc7-49c3-42df-948f-23e195e4ba55" providerId="AD" clId="Web-{0756913F-B631-BF0C-5471-26F6ABEF8BB9}" dt="2023-04-21T20:30:12.261" v="397" actId="20577"/>
          <ac:spMkLst>
            <pc:docMk/>
            <pc:sldMk cId="1378579768" sldId="624"/>
            <ac:spMk id="4" creationId="{7BA176FC-6F51-B657-6862-55A2280FD759}"/>
          </ac:spMkLst>
        </pc:spChg>
      </pc:sldChg>
      <pc:sldChg chg="modSp">
        <pc:chgData name="Giri, Atanu" userId="S::agiri@miners.utep.edu::e0ae8cc7-49c3-42df-948f-23e195e4ba55" providerId="AD" clId="Web-{0756913F-B631-BF0C-5471-26F6ABEF8BB9}" dt="2023-04-21T20:30:05.651" v="395" actId="20577"/>
        <pc:sldMkLst>
          <pc:docMk/>
          <pc:sldMk cId="1423150240" sldId="625"/>
        </pc:sldMkLst>
        <pc:spChg chg="mod">
          <ac:chgData name="Giri, Atanu" userId="S::agiri@miners.utep.edu::e0ae8cc7-49c3-42df-948f-23e195e4ba55" providerId="AD" clId="Web-{0756913F-B631-BF0C-5471-26F6ABEF8BB9}" dt="2023-04-21T20:30:05.651" v="395" actId="20577"/>
          <ac:spMkLst>
            <pc:docMk/>
            <pc:sldMk cId="1423150240" sldId="625"/>
            <ac:spMk id="4" creationId="{7BA176FC-6F51-B657-6862-55A2280FD759}"/>
          </ac:spMkLst>
        </pc:spChg>
      </pc:sldChg>
      <pc:sldChg chg="modSp">
        <pc:chgData name="Giri, Atanu" userId="S::agiri@miners.utep.edu::e0ae8cc7-49c3-42df-948f-23e195e4ba55" providerId="AD" clId="Web-{0756913F-B631-BF0C-5471-26F6ABEF8BB9}" dt="2023-04-21T20:29:58.901" v="393" actId="20577"/>
        <pc:sldMkLst>
          <pc:docMk/>
          <pc:sldMk cId="2903573048" sldId="626"/>
        </pc:sldMkLst>
        <pc:spChg chg="mod">
          <ac:chgData name="Giri, Atanu" userId="S::agiri@miners.utep.edu::e0ae8cc7-49c3-42df-948f-23e195e4ba55" providerId="AD" clId="Web-{0756913F-B631-BF0C-5471-26F6ABEF8BB9}" dt="2023-04-21T20:29:58.901" v="393" actId="20577"/>
          <ac:spMkLst>
            <pc:docMk/>
            <pc:sldMk cId="2903573048" sldId="626"/>
            <ac:spMk id="4" creationId="{7BA176FC-6F51-B657-6862-55A2280FD759}"/>
          </ac:spMkLst>
        </pc:spChg>
      </pc:sldChg>
      <pc:sldChg chg="modSp">
        <pc:chgData name="Giri, Atanu" userId="S::agiri@miners.utep.edu::e0ae8cc7-49c3-42df-948f-23e195e4ba55" providerId="AD" clId="Web-{0756913F-B631-BF0C-5471-26F6ABEF8BB9}" dt="2023-04-21T20:29:52.542" v="391" actId="20577"/>
        <pc:sldMkLst>
          <pc:docMk/>
          <pc:sldMk cId="1580294372" sldId="627"/>
        </pc:sldMkLst>
        <pc:spChg chg="mod">
          <ac:chgData name="Giri, Atanu" userId="S::agiri@miners.utep.edu::e0ae8cc7-49c3-42df-948f-23e195e4ba55" providerId="AD" clId="Web-{0756913F-B631-BF0C-5471-26F6ABEF8BB9}" dt="2023-04-21T20:29:52.542" v="391" actId="20577"/>
          <ac:spMkLst>
            <pc:docMk/>
            <pc:sldMk cId="1580294372" sldId="627"/>
            <ac:spMk id="4" creationId="{7BA176FC-6F51-B657-6862-55A2280FD759}"/>
          </ac:spMkLst>
        </pc:spChg>
      </pc:sldChg>
      <pc:sldChg chg="modSp">
        <pc:chgData name="Giri, Atanu" userId="S::agiri@miners.utep.edu::e0ae8cc7-49c3-42df-948f-23e195e4ba55" providerId="AD" clId="Web-{0756913F-B631-BF0C-5471-26F6ABEF8BB9}" dt="2023-04-21T20:29:22.978" v="389" actId="20577"/>
        <pc:sldMkLst>
          <pc:docMk/>
          <pc:sldMk cId="4024148835" sldId="628"/>
        </pc:sldMkLst>
        <pc:spChg chg="mod">
          <ac:chgData name="Giri, Atanu" userId="S::agiri@miners.utep.edu::e0ae8cc7-49c3-42df-948f-23e195e4ba55" providerId="AD" clId="Web-{0756913F-B631-BF0C-5471-26F6ABEF8BB9}" dt="2023-04-21T20:29:22.978" v="389" actId="20577"/>
          <ac:spMkLst>
            <pc:docMk/>
            <pc:sldMk cId="4024148835" sldId="628"/>
            <ac:spMk id="4" creationId="{7BA176FC-6F51-B657-6862-55A2280FD759}"/>
          </ac:spMkLst>
        </pc:spChg>
      </pc:sldChg>
      <pc:sldChg chg="addSp delSp modSp new mod setBg">
        <pc:chgData name="Giri, Atanu" userId="S::agiri@miners.utep.edu::e0ae8cc7-49c3-42df-948f-23e195e4ba55" providerId="AD" clId="Web-{0756913F-B631-BF0C-5471-26F6ABEF8BB9}" dt="2023-04-21T17:52:33.052" v="171"/>
        <pc:sldMkLst>
          <pc:docMk/>
          <pc:sldMk cId="3544419678" sldId="644"/>
        </pc:sldMkLst>
        <pc:spChg chg="add del">
          <ac:chgData name="Giri, Atanu" userId="S::agiri@miners.utep.edu::e0ae8cc7-49c3-42df-948f-23e195e4ba55" providerId="AD" clId="Web-{0756913F-B631-BF0C-5471-26F6ABEF8BB9}" dt="2023-04-21T17:51:51.051" v="162"/>
          <ac:spMkLst>
            <pc:docMk/>
            <pc:sldMk cId="3544419678" sldId="644"/>
            <ac:spMk id="15" creationId="{CA815F2C-4E80-4019-8E59-FAD3F7F8473D}"/>
          </ac:spMkLst>
        </pc:spChg>
        <pc:spChg chg="add">
          <ac:chgData name="Giri, Atanu" userId="S::agiri@miners.utep.edu::e0ae8cc7-49c3-42df-948f-23e195e4ba55" providerId="AD" clId="Web-{0756913F-B631-BF0C-5471-26F6ABEF8BB9}" dt="2023-04-21T17:52:33.052" v="171"/>
          <ac:spMkLst>
            <pc:docMk/>
            <pc:sldMk cId="3544419678" sldId="644"/>
            <ac:spMk id="24" creationId="{69D184B2-2226-4E31-BCCB-444330767440}"/>
          </ac:spMkLst>
        </pc:spChg>
        <pc:spChg chg="add">
          <ac:chgData name="Giri, Atanu" userId="S::agiri@miners.utep.edu::e0ae8cc7-49c3-42df-948f-23e195e4ba55" providerId="AD" clId="Web-{0756913F-B631-BF0C-5471-26F6ABEF8BB9}" dt="2023-04-21T17:52:33.052" v="171"/>
          <ac:spMkLst>
            <pc:docMk/>
            <pc:sldMk cId="3544419678" sldId="644"/>
            <ac:spMk id="26" creationId="{1AC4D4E3-486A-464A-8EC8-D44881097267}"/>
          </ac:spMkLst>
        </pc:spChg>
        <pc:spChg chg="add">
          <ac:chgData name="Giri, Atanu" userId="S::agiri@miners.utep.edu::e0ae8cc7-49c3-42df-948f-23e195e4ba55" providerId="AD" clId="Web-{0756913F-B631-BF0C-5471-26F6ABEF8BB9}" dt="2023-04-21T17:52:33.052" v="171"/>
          <ac:spMkLst>
            <pc:docMk/>
            <pc:sldMk cId="3544419678" sldId="644"/>
            <ac:spMk id="28" creationId="{864DE13E-58EB-4475-B79C-0D4FC651239B}"/>
          </ac:spMkLst>
        </pc:spChg>
        <pc:picChg chg="add del mod">
          <ac:chgData name="Giri, Atanu" userId="S::agiri@miners.utep.edu::e0ae8cc7-49c3-42df-948f-23e195e4ba55" providerId="AD" clId="Web-{0756913F-B631-BF0C-5471-26F6ABEF8BB9}" dt="2023-04-21T17:51:51.051" v="161"/>
          <ac:picMkLst>
            <pc:docMk/>
            <pc:sldMk cId="3544419678" sldId="644"/>
            <ac:picMk id="2" creationId="{2563DF9B-EA88-1E12-4FD2-C89AE50AD375}"/>
          </ac:picMkLst>
        </pc:picChg>
        <pc:picChg chg="add del mod ord">
          <ac:chgData name="Giri, Atanu" userId="S::agiri@miners.utep.edu::e0ae8cc7-49c3-42df-948f-23e195e4ba55" providerId="AD" clId="Web-{0756913F-B631-BF0C-5471-26F6ABEF8BB9}" dt="2023-04-21T17:51:51.051" v="158"/>
          <ac:picMkLst>
            <pc:docMk/>
            <pc:sldMk cId="3544419678" sldId="644"/>
            <ac:picMk id="3" creationId="{0E9717A2-4A6F-704A-E07B-06306AD99A1E}"/>
          </ac:picMkLst>
        </pc:picChg>
        <pc:picChg chg="add del mod ord">
          <ac:chgData name="Giri, Atanu" userId="S::agiri@miners.utep.edu::e0ae8cc7-49c3-42df-948f-23e195e4ba55" providerId="AD" clId="Web-{0756913F-B631-BF0C-5471-26F6ABEF8BB9}" dt="2023-04-21T17:51:51.051" v="155"/>
          <ac:picMkLst>
            <pc:docMk/>
            <pc:sldMk cId="3544419678" sldId="644"/>
            <ac:picMk id="4" creationId="{D8AE1CC3-554F-4683-3895-066C0D25B90D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1:51.051" v="160"/>
          <ac:picMkLst>
            <pc:docMk/>
            <pc:sldMk cId="3544419678" sldId="644"/>
            <ac:picMk id="5" creationId="{F998B826-D976-15CE-2B05-69F175192969}"/>
          </ac:picMkLst>
        </pc:picChg>
        <pc:picChg chg="add del mod ord">
          <ac:chgData name="Giri, Atanu" userId="S::agiri@miners.utep.edu::e0ae8cc7-49c3-42df-948f-23e195e4ba55" providerId="AD" clId="Web-{0756913F-B631-BF0C-5471-26F6ABEF8BB9}" dt="2023-04-21T17:51:51.051" v="157"/>
          <ac:picMkLst>
            <pc:docMk/>
            <pc:sldMk cId="3544419678" sldId="644"/>
            <ac:picMk id="6" creationId="{1E87AC03-FDD6-5FDA-AF72-FE8F7EE09098}"/>
          </ac:picMkLst>
        </pc:picChg>
        <pc:picChg chg="add del mod ord">
          <ac:chgData name="Giri, Atanu" userId="S::agiri@miners.utep.edu::e0ae8cc7-49c3-42df-948f-23e195e4ba55" providerId="AD" clId="Web-{0756913F-B631-BF0C-5471-26F6ABEF8BB9}" dt="2023-04-21T17:51:51.051" v="154"/>
          <ac:picMkLst>
            <pc:docMk/>
            <pc:sldMk cId="3544419678" sldId="644"/>
            <ac:picMk id="7" creationId="{28F860B5-318A-5266-9F23-0A5083CFF878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1:51.051" v="159"/>
          <ac:picMkLst>
            <pc:docMk/>
            <pc:sldMk cId="3544419678" sldId="644"/>
            <ac:picMk id="8" creationId="{798C1E4A-498F-4AA2-F2BD-4FDB01A9809A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1:51.051" v="156"/>
          <ac:picMkLst>
            <pc:docMk/>
            <pc:sldMk cId="3544419678" sldId="644"/>
            <ac:picMk id="9" creationId="{705FA2FD-6845-E065-7BF3-AB6138F3E299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1:51.051" v="153"/>
          <ac:picMkLst>
            <pc:docMk/>
            <pc:sldMk cId="3544419678" sldId="644"/>
            <ac:picMk id="10" creationId="{7109A405-858E-B1A8-E8B8-80EC48F39B21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2:33.052" v="171"/>
          <ac:picMkLst>
            <pc:docMk/>
            <pc:sldMk cId="3544419678" sldId="644"/>
            <ac:picMk id="11" creationId="{E6E523D0-AC7C-7CA5-3E62-39E4D0D65260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2:33.052" v="171"/>
          <ac:picMkLst>
            <pc:docMk/>
            <pc:sldMk cId="3544419678" sldId="644"/>
            <ac:picMk id="12" creationId="{2200B506-BC21-FC5D-F965-3A984ADC283E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2:33.052" v="171"/>
          <ac:picMkLst>
            <pc:docMk/>
            <pc:sldMk cId="3544419678" sldId="644"/>
            <ac:picMk id="13" creationId="{1CDE04C7-4C81-3DA3-3608-88AE9C1ADA2A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2:33.052" v="171"/>
          <ac:picMkLst>
            <pc:docMk/>
            <pc:sldMk cId="3544419678" sldId="644"/>
            <ac:picMk id="14" creationId="{E6A46126-12CC-2449-7791-012F65EB0DFA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2:33.052" v="171"/>
          <ac:picMkLst>
            <pc:docMk/>
            <pc:sldMk cId="3544419678" sldId="644"/>
            <ac:picMk id="16" creationId="{2011E6B3-48D9-0CB1-E54C-AC725911A32E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2:33.052" v="171"/>
          <ac:picMkLst>
            <pc:docMk/>
            <pc:sldMk cId="3544419678" sldId="644"/>
            <ac:picMk id="17" creationId="{B48F3400-0A14-0159-C398-4DA32E939522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2:33.052" v="171"/>
          <ac:picMkLst>
            <pc:docMk/>
            <pc:sldMk cId="3544419678" sldId="644"/>
            <ac:picMk id="18" creationId="{AC7601C3-EF5C-15B4-414A-6B6879E6A047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2:33.052" v="171"/>
          <ac:picMkLst>
            <pc:docMk/>
            <pc:sldMk cId="3544419678" sldId="644"/>
            <ac:picMk id="19" creationId="{B64F6386-ADEB-2B6C-4702-391880147B6A}"/>
          </ac:picMkLst>
        </pc:picChg>
      </pc:sldChg>
      <pc:sldChg chg="addSp delSp modSp new mod setBg">
        <pc:chgData name="Giri, Atanu" userId="S::agiri@miners.utep.edu::e0ae8cc7-49c3-42df-948f-23e195e4ba55" providerId="AD" clId="Web-{0756913F-B631-BF0C-5471-26F6ABEF8BB9}" dt="2023-04-21T17:54:05.492" v="213"/>
        <pc:sldMkLst>
          <pc:docMk/>
          <pc:sldMk cId="272755057" sldId="645"/>
        </pc:sldMkLst>
        <pc:spChg chg="add">
          <ac:chgData name="Giri, Atanu" userId="S::agiri@miners.utep.edu::e0ae8cc7-49c3-42df-948f-23e195e4ba55" providerId="AD" clId="Web-{0756913F-B631-BF0C-5471-26F6ABEF8BB9}" dt="2023-04-21T17:54:05.492" v="213"/>
          <ac:spMkLst>
            <pc:docMk/>
            <pc:sldMk cId="272755057" sldId="645"/>
            <ac:spMk id="30" creationId="{69D184B2-2226-4E31-BCCB-444330767440}"/>
          </ac:spMkLst>
        </pc:spChg>
        <pc:spChg chg="add">
          <ac:chgData name="Giri, Atanu" userId="S::agiri@miners.utep.edu::e0ae8cc7-49c3-42df-948f-23e195e4ba55" providerId="AD" clId="Web-{0756913F-B631-BF0C-5471-26F6ABEF8BB9}" dt="2023-04-21T17:54:05.492" v="213"/>
          <ac:spMkLst>
            <pc:docMk/>
            <pc:sldMk cId="272755057" sldId="645"/>
            <ac:spMk id="32" creationId="{1AC4D4E3-486A-464A-8EC8-D44881097267}"/>
          </ac:spMkLst>
        </pc:spChg>
        <pc:spChg chg="add">
          <ac:chgData name="Giri, Atanu" userId="S::agiri@miners.utep.edu::e0ae8cc7-49c3-42df-948f-23e195e4ba55" providerId="AD" clId="Web-{0756913F-B631-BF0C-5471-26F6ABEF8BB9}" dt="2023-04-21T17:54:05.492" v="213"/>
          <ac:spMkLst>
            <pc:docMk/>
            <pc:sldMk cId="272755057" sldId="645"/>
            <ac:spMk id="34" creationId="{864DE13E-58EB-4475-B79C-0D4FC651239B}"/>
          </ac:spMkLst>
        </pc:spChg>
        <pc:picChg chg="add del mod">
          <ac:chgData name="Giri, Atanu" userId="S::agiri@miners.utep.edu::e0ae8cc7-49c3-42df-948f-23e195e4ba55" providerId="AD" clId="Web-{0756913F-B631-BF0C-5471-26F6ABEF8BB9}" dt="2023-04-21T17:53:29.600" v="188"/>
          <ac:picMkLst>
            <pc:docMk/>
            <pc:sldMk cId="272755057" sldId="645"/>
            <ac:picMk id="2" creationId="{FBDC81FF-2A15-7C56-D8CA-6FF6666CA55C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29.600" v="187"/>
          <ac:picMkLst>
            <pc:docMk/>
            <pc:sldMk cId="272755057" sldId="645"/>
            <ac:picMk id="3" creationId="{76A1C03B-10FF-AA6C-006D-B6C9DF3AC4E1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29.600" v="186"/>
          <ac:picMkLst>
            <pc:docMk/>
            <pc:sldMk cId="272755057" sldId="645"/>
            <ac:picMk id="4" creationId="{BB4BF28B-6D6D-156C-C6B6-99272A16EF77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29.600" v="185"/>
          <ac:picMkLst>
            <pc:docMk/>
            <pc:sldMk cId="272755057" sldId="645"/>
            <ac:picMk id="5" creationId="{62E272DB-32FE-B3AF-0EA9-08FCEBC04C5F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29.600" v="184"/>
          <ac:picMkLst>
            <pc:docMk/>
            <pc:sldMk cId="272755057" sldId="645"/>
            <ac:picMk id="6" creationId="{849A08C1-DDC9-2B94-9001-2E12A82C8A65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29.600" v="183"/>
          <ac:picMkLst>
            <pc:docMk/>
            <pc:sldMk cId="272755057" sldId="645"/>
            <ac:picMk id="7" creationId="{EE72C780-D90D-69F2-7F96-4EC9829D0BA1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29.600" v="182"/>
          <ac:picMkLst>
            <pc:docMk/>
            <pc:sldMk cId="272755057" sldId="645"/>
            <ac:picMk id="8" creationId="{B31F5377-E269-C480-1F7B-DC42F301EDF5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29.600" v="181"/>
          <ac:picMkLst>
            <pc:docMk/>
            <pc:sldMk cId="272755057" sldId="645"/>
            <ac:picMk id="9" creationId="{820DDD71-173B-F552-52AD-EA4CE7E553CD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51.585" v="204"/>
          <ac:picMkLst>
            <pc:docMk/>
            <pc:sldMk cId="272755057" sldId="645"/>
            <ac:picMk id="10" creationId="{C2DC1F5A-6665-48E1-7161-EEB7E1EDECDD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51.585" v="203"/>
          <ac:picMkLst>
            <pc:docMk/>
            <pc:sldMk cId="272755057" sldId="645"/>
            <ac:picMk id="11" creationId="{95223448-6D15-DC84-21DF-475BA3AA289B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51.585" v="202"/>
          <ac:picMkLst>
            <pc:docMk/>
            <pc:sldMk cId="272755057" sldId="645"/>
            <ac:picMk id="12" creationId="{A977CC56-6BB6-5793-6EDC-86D2C5D39C8C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51.585" v="201"/>
          <ac:picMkLst>
            <pc:docMk/>
            <pc:sldMk cId="272755057" sldId="645"/>
            <ac:picMk id="13" creationId="{383FB807-4C8B-923E-1F94-F506576B22DE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51.585" v="200"/>
          <ac:picMkLst>
            <pc:docMk/>
            <pc:sldMk cId="272755057" sldId="645"/>
            <ac:picMk id="14" creationId="{B9AA50B1-603E-D64C-CF0A-C1866A06BB1B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51.585" v="199"/>
          <ac:picMkLst>
            <pc:docMk/>
            <pc:sldMk cId="272755057" sldId="645"/>
            <ac:picMk id="15" creationId="{CA5AE7E5-9EF2-02FB-183E-8D28C93A6FB9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51.585" v="198"/>
          <ac:picMkLst>
            <pc:docMk/>
            <pc:sldMk cId="272755057" sldId="645"/>
            <ac:picMk id="16" creationId="{F69DF0D2-4D43-F746-B972-6660FBEBBC4B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3:51.585" v="197"/>
          <ac:picMkLst>
            <pc:docMk/>
            <pc:sldMk cId="272755057" sldId="645"/>
            <ac:picMk id="17" creationId="{81AD349D-CA08-57C9-5E98-6D68301FF400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4:05.492" v="213"/>
          <ac:picMkLst>
            <pc:docMk/>
            <pc:sldMk cId="272755057" sldId="645"/>
            <ac:picMk id="18" creationId="{5E4D6712-3418-9C5B-0E81-B3C432CF7F26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4:05.492" v="213"/>
          <ac:picMkLst>
            <pc:docMk/>
            <pc:sldMk cId="272755057" sldId="645"/>
            <ac:picMk id="19" creationId="{1477E825-6533-50EE-360D-177EBF8D2C26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4:05.492" v="213"/>
          <ac:picMkLst>
            <pc:docMk/>
            <pc:sldMk cId="272755057" sldId="645"/>
            <ac:picMk id="20" creationId="{6A057590-0593-364A-529E-AA78BDED54BF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4:05.492" v="213"/>
          <ac:picMkLst>
            <pc:docMk/>
            <pc:sldMk cId="272755057" sldId="645"/>
            <ac:picMk id="21" creationId="{FD429B3E-25D7-2D23-2611-2C777E66F800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4:05.492" v="213"/>
          <ac:picMkLst>
            <pc:docMk/>
            <pc:sldMk cId="272755057" sldId="645"/>
            <ac:picMk id="22" creationId="{3E2E47B7-3C39-9BB7-465F-00CD66B7BF35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4:05.492" v="213"/>
          <ac:picMkLst>
            <pc:docMk/>
            <pc:sldMk cId="272755057" sldId="645"/>
            <ac:picMk id="23" creationId="{4101BB5B-8EFC-05D0-73CF-894E52937700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4:05.492" v="213"/>
          <ac:picMkLst>
            <pc:docMk/>
            <pc:sldMk cId="272755057" sldId="645"/>
            <ac:picMk id="24" creationId="{C5E65CE6-0BD4-1FE3-6D14-2342BDE915A1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4:05.492" v="213"/>
          <ac:picMkLst>
            <pc:docMk/>
            <pc:sldMk cId="272755057" sldId="645"/>
            <ac:picMk id="25" creationId="{2310ABE2-9290-D5F9-62B7-25454876D83F}"/>
          </ac:picMkLst>
        </pc:picChg>
      </pc:sldChg>
      <pc:sldChg chg="addSp delSp modSp new del mod setBg">
        <pc:chgData name="Giri, Atanu" userId="S::agiri@miners.utep.edu::e0ae8cc7-49c3-42df-948f-23e195e4ba55" providerId="AD" clId="Web-{0756913F-B631-BF0C-5471-26F6ABEF8BB9}" dt="2023-04-21T17:51:16.831" v="131"/>
        <pc:sldMkLst>
          <pc:docMk/>
          <pc:sldMk cId="3737913144" sldId="645"/>
        </pc:sldMkLst>
        <pc:spChg chg="add">
          <ac:chgData name="Giri, Atanu" userId="S::agiri@miners.utep.edu::e0ae8cc7-49c3-42df-948f-23e195e4ba55" providerId="AD" clId="Web-{0756913F-B631-BF0C-5471-26F6ABEF8BB9}" dt="2023-04-21T15:55:53.853" v="68"/>
          <ac:spMkLst>
            <pc:docMk/>
            <pc:sldMk cId="3737913144" sldId="645"/>
            <ac:spMk id="33" creationId="{CA815F2C-4E80-4019-8E59-FAD3F7F8473D}"/>
          </ac:spMkLst>
        </pc:spChg>
        <pc:picChg chg="add del mod">
          <ac:chgData name="Giri, Atanu" userId="S::agiri@miners.utep.edu::e0ae8cc7-49c3-42df-948f-23e195e4ba55" providerId="AD" clId="Web-{0756913F-B631-BF0C-5471-26F6ABEF8BB9}" dt="2023-04-21T15:54:15.678" v="31"/>
          <ac:picMkLst>
            <pc:docMk/>
            <pc:sldMk cId="3737913144" sldId="645"/>
            <ac:picMk id="2" creationId="{EB767E4A-0E1D-EECC-502C-4DC2BEF3F858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4:15.678" v="30"/>
          <ac:picMkLst>
            <pc:docMk/>
            <pc:sldMk cId="3737913144" sldId="645"/>
            <ac:picMk id="3" creationId="{4471BA62-EEE6-0531-24EB-395D8E9FDC60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4:15.678" v="29"/>
          <ac:picMkLst>
            <pc:docMk/>
            <pc:sldMk cId="3737913144" sldId="645"/>
            <ac:picMk id="4" creationId="{028C6429-DBAD-ECD7-F5F5-5D99DCA3F136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4:15.678" v="28"/>
          <ac:picMkLst>
            <pc:docMk/>
            <pc:sldMk cId="3737913144" sldId="645"/>
            <ac:picMk id="5" creationId="{1AEC9919-7156-C2A6-3C2D-E55F82E04D73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4:15.678" v="27"/>
          <ac:picMkLst>
            <pc:docMk/>
            <pc:sldMk cId="3737913144" sldId="645"/>
            <ac:picMk id="6" creationId="{67A314DF-8D00-984A-9018-364D018F2BD6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4:15.678" v="26"/>
          <ac:picMkLst>
            <pc:docMk/>
            <pc:sldMk cId="3737913144" sldId="645"/>
            <ac:picMk id="7" creationId="{B89EE9C8-6DBD-1C2A-3C72-DA3A73A16698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4:15.678" v="25"/>
          <ac:picMkLst>
            <pc:docMk/>
            <pc:sldMk cId="3737913144" sldId="645"/>
            <ac:picMk id="8" creationId="{AE1530C8-FBDC-C1C7-811D-C4946BB0E698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4:15.678" v="24"/>
          <ac:picMkLst>
            <pc:docMk/>
            <pc:sldMk cId="3737913144" sldId="645"/>
            <ac:picMk id="9" creationId="{4CB3B661-CB30-0607-D9C4-ECF0D6292457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4:15.678" v="23"/>
          <ac:picMkLst>
            <pc:docMk/>
            <pc:sldMk cId="3737913144" sldId="645"/>
            <ac:picMk id="10" creationId="{C1690B5D-FCF4-A320-BA84-E802F6D7BA13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5:30.962" v="58"/>
          <ac:picMkLst>
            <pc:docMk/>
            <pc:sldMk cId="3737913144" sldId="645"/>
            <ac:picMk id="11" creationId="{05CA9D78-D582-6047-6988-16FE3AA078E1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5:30.962" v="57"/>
          <ac:picMkLst>
            <pc:docMk/>
            <pc:sldMk cId="3737913144" sldId="645"/>
            <ac:picMk id="12" creationId="{67FDFECE-5CC3-6D8A-4642-64315EECF4FD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5:30.962" v="56"/>
          <ac:picMkLst>
            <pc:docMk/>
            <pc:sldMk cId="3737913144" sldId="645"/>
            <ac:picMk id="13" creationId="{94CC5532-3892-3073-9E5D-4187DD48B087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5:30.962" v="55"/>
          <ac:picMkLst>
            <pc:docMk/>
            <pc:sldMk cId="3737913144" sldId="645"/>
            <ac:picMk id="14" creationId="{73C385FB-1061-557A-3943-48188452A36B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5:30.962" v="54"/>
          <ac:picMkLst>
            <pc:docMk/>
            <pc:sldMk cId="3737913144" sldId="645"/>
            <ac:picMk id="15" creationId="{C0D17999-8268-A170-BE70-2D2E8C1B5834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5:30.962" v="53"/>
          <ac:picMkLst>
            <pc:docMk/>
            <pc:sldMk cId="3737913144" sldId="645"/>
            <ac:picMk id="16" creationId="{10F03CF3-CA7B-2CCE-7C6F-500E231261F7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5:30.962" v="52"/>
          <ac:picMkLst>
            <pc:docMk/>
            <pc:sldMk cId="3737913144" sldId="645"/>
            <ac:picMk id="17" creationId="{18D6C831-581B-F735-9CC5-B472E3643182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5:30.962" v="51"/>
          <ac:picMkLst>
            <pc:docMk/>
            <pc:sldMk cId="3737913144" sldId="645"/>
            <ac:picMk id="18" creationId="{F1F59376-DA90-ED38-8F64-06557B12CC3A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5:30.946" v="50"/>
          <ac:picMkLst>
            <pc:docMk/>
            <pc:sldMk cId="3737913144" sldId="645"/>
            <ac:picMk id="19" creationId="{19A01850-10F8-789B-C030-6EC3772DC630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5:55:53.853" v="68"/>
          <ac:picMkLst>
            <pc:docMk/>
            <pc:sldMk cId="3737913144" sldId="645"/>
            <ac:picMk id="20" creationId="{890F2E44-76B5-685A-CCE2-A1D8C445414E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5:55:53.853" v="68"/>
          <ac:picMkLst>
            <pc:docMk/>
            <pc:sldMk cId="3737913144" sldId="645"/>
            <ac:picMk id="21" creationId="{501B746E-173B-7D8E-4888-CB12D98FF286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5:55:53.853" v="68"/>
          <ac:picMkLst>
            <pc:docMk/>
            <pc:sldMk cId="3737913144" sldId="645"/>
            <ac:picMk id="22" creationId="{58D4DA15-9606-7191-51DC-56853AA8EAAA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5:55:53.853" v="68"/>
          <ac:picMkLst>
            <pc:docMk/>
            <pc:sldMk cId="3737913144" sldId="645"/>
            <ac:picMk id="23" creationId="{EBB2877C-58F0-4A3F-1E5E-F56D93E60B24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5:55:53.853" v="68"/>
          <ac:picMkLst>
            <pc:docMk/>
            <pc:sldMk cId="3737913144" sldId="645"/>
            <ac:picMk id="24" creationId="{2D44466A-5F59-7EE0-C3F6-6D4971E33A23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5:55:53.853" v="68"/>
          <ac:picMkLst>
            <pc:docMk/>
            <pc:sldMk cId="3737913144" sldId="645"/>
            <ac:picMk id="25" creationId="{4A4D8996-2BBC-C1C3-E876-5C145F8B0643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5:55:53.853" v="68"/>
          <ac:picMkLst>
            <pc:docMk/>
            <pc:sldMk cId="3737913144" sldId="645"/>
            <ac:picMk id="26" creationId="{77F75B57-DA2C-E466-182D-1521371BB5D4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5:55:53.853" v="68"/>
          <ac:picMkLst>
            <pc:docMk/>
            <pc:sldMk cId="3737913144" sldId="645"/>
            <ac:picMk id="27" creationId="{AD50683D-DCCA-F3C3-2E77-FB5D2B4EF9C4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5:55:53.853" v="68"/>
          <ac:picMkLst>
            <pc:docMk/>
            <pc:sldMk cId="3737913144" sldId="645"/>
            <ac:picMk id="28" creationId="{C5E90CAA-98B9-92E8-09A4-FBD8956CE115}"/>
          </ac:picMkLst>
        </pc:picChg>
      </pc:sldChg>
      <pc:sldChg chg="addSp delSp modSp new mod setBg">
        <pc:chgData name="Giri, Atanu" userId="S::agiri@miners.utep.edu::e0ae8cc7-49c3-42df-948f-23e195e4ba55" providerId="AD" clId="Web-{0756913F-B631-BF0C-5471-26F6ABEF8BB9}" dt="2023-04-21T18:02:05.364" v="290"/>
        <pc:sldMkLst>
          <pc:docMk/>
          <pc:sldMk cId="1921391667" sldId="646"/>
        </pc:sldMkLst>
        <pc:spChg chg="add del">
          <ac:chgData name="Giri, Atanu" userId="S::agiri@miners.utep.edu::e0ae8cc7-49c3-42df-948f-23e195e4ba55" providerId="AD" clId="Web-{0756913F-B631-BF0C-5471-26F6ABEF8BB9}" dt="2023-04-21T18:02:05.364" v="290"/>
          <ac:spMkLst>
            <pc:docMk/>
            <pc:sldMk cId="1921391667" sldId="646"/>
            <ac:spMk id="42" creationId="{69D184B2-2226-4E31-BCCB-444330767440}"/>
          </ac:spMkLst>
        </pc:spChg>
        <pc:spChg chg="add del">
          <ac:chgData name="Giri, Atanu" userId="S::agiri@miners.utep.edu::e0ae8cc7-49c3-42df-948f-23e195e4ba55" providerId="AD" clId="Web-{0756913F-B631-BF0C-5471-26F6ABEF8BB9}" dt="2023-04-21T18:02:05.364" v="290"/>
          <ac:spMkLst>
            <pc:docMk/>
            <pc:sldMk cId="1921391667" sldId="646"/>
            <ac:spMk id="44" creationId="{1AC4D4E3-486A-464A-8EC8-D44881097267}"/>
          </ac:spMkLst>
        </pc:spChg>
        <pc:spChg chg="add del">
          <ac:chgData name="Giri, Atanu" userId="S::agiri@miners.utep.edu::e0ae8cc7-49c3-42df-948f-23e195e4ba55" providerId="AD" clId="Web-{0756913F-B631-BF0C-5471-26F6ABEF8BB9}" dt="2023-04-21T18:02:05.364" v="290"/>
          <ac:spMkLst>
            <pc:docMk/>
            <pc:sldMk cId="1921391667" sldId="646"/>
            <ac:spMk id="46" creationId="{864DE13E-58EB-4475-B79C-0D4FC651239B}"/>
          </ac:spMkLst>
        </pc:spChg>
        <pc:spChg chg="add">
          <ac:chgData name="Giri, Atanu" userId="S::agiri@miners.utep.edu::e0ae8cc7-49c3-42df-948f-23e195e4ba55" providerId="AD" clId="Web-{0756913F-B631-BF0C-5471-26F6ABEF8BB9}" dt="2023-04-21T18:02:05.364" v="290"/>
          <ac:spMkLst>
            <pc:docMk/>
            <pc:sldMk cId="1921391667" sldId="646"/>
            <ac:spMk id="51" creationId="{CA815F2C-4E80-4019-8E59-FAD3F7F8473D}"/>
          </ac:spMkLst>
        </pc:spChg>
        <pc:picChg chg="add del mod">
          <ac:chgData name="Giri, Atanu" userId="S::agiri@miners.utep.edu::e0ae8cc7-49c3-42df-948f-23e195e4ba55" providerId="AD" clId="Web-{0756913F-B631-BF0C-5471-26F6ABEF8BB9}" dt="2023-04-21T17:54:55.837" v="232"/>
          <ac:picMkLst>
            <pc:docMk/>
            <pc:sldMk cId="1921391667" sldId="646"/>
            <ac:picMk id="2" creationId="{BF5A7D8F-2F64-CF8F-A433-B8F50A6D0060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4:55.837" v="231"/>
          <ac:picMkLst>
            <pc:docMk/>
            <pc:sldMk cId="1921391667" sldId="646"/>
            <ac:picMk id="3" creationId="{338407FD-9B4C-131B-D487-A5B94387A51C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4:55.837" v="230"/>
          <ac:picMkLst>
            <pc:docMk/>
            <pc:sldMk cId="1921391667" sldId="646"/>
            <ac:picMk id="4" creationId="{BD8D946E-17F1-68A6-38BC-93A9AD23B17F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4:55.837" v="229"/>
          <ac:picMkLst>
            <pc:docMk/>
            <pc:sldMk cId="1921391667" sldId="646"/>
            <ac:picMk id="5" creationId="{944EFD53-19E0-07E3-BE95-4A7E4A902E32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4:55.837" v="228"/>
          <ac:picMkLst>
            <pc:docMk/>
            <pc:sldMk cId="1921391667" sldId="646"/>
            <ac:picMk id="6" creationId="{2F18ABA3-A3C5-E01A-B9D8-97C6FEC680DF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4:55.837" v="227"/>
          <ac:picMkLst>
            <pc:docMk/>
            <pc:sldMk cId="1921391667" sldId="646"/>
            <ac:picMk id="7" creationId="{C18AB048-A7D7-5019-8453-BD48FB5C0A3E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4:55.837" v="226"/>
          <ac:picMkLst>
            <pc:docMk/>
            <pc:sldMk cId="1921391667" sldId="646"/>
            <ac:picMk id="8" creationId="{E2DABA86-076B-003F-7A37-C8B87F4F57CD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4:55.837" v="225"/>
          <ac:picMkLst>
            <pc:docMk/>
            <pc:sldMk cId="1921391667" sldId="646"/>
            <ac:picMk id="9" creationId="{3B73B7A0-87BE-A11E-B857-3A3312B48740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4:55.837" v="224"/>
          <ac:picMkLst>
            <pc:docMk/>
            <pc:sldMk cId="1921391667" sldId="646"/>
            <ac:picMk id="10" creationId="{98FF4ECD-0259-00AA-B119-CC0CCC3FEE4F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23.275" v="250"/>
          <ac:picMkLst>
            <pc:docMk/>
            <pc:sldMk cId="1921391667" sldId="646"/>
            <ac:picMk id="11" creationId="{178F9E39-59B7-9914-D7D2-4FD794487B75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23.275" v="249"/>
          <ac:picMkLst>
            <pc:docMk/>
            <pc:sldMk cId="1921391667" sldId="646"/>
            <ac:picMk id="12" creationId="{9529FBA6-2B42-D01F-D79D-8962ED296384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23.275" v="248"/>
          <ac:picMkLst>
            <pc:docMk/>
            <pc:sldMk cId="1921391667" sldId="646"/>
            <ac:picMk id="13" creationId="{FF95D33B-9A33-E1BE-C164-EC52289A6572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23.275" v="247"/>
          <ac:picMkLst>
            <pc:docMk/>
            <pc:sldMk cId="1921391667" sldId="646"/>
            <ac:picMk id="14" creationId="{DB46CE5E-75B3-E472-2BF3-EDF189E14417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23.275" v="246"/>
          <ac:picMkLst>
            <pc:docMk/>
            <pc:sldMk cId="1921391667" sldId="646"/>
            <ac:picMk id="15" creationId="{70EE360D-B0D9-B9ED-D08D-1CFA76528F2B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23.275" v="245"/>
          <ac:picMkLst>
            <pc:docMk/>
            <pc:sldMk cId="1921391667" sldId="646"/>
            <ac:picMk id="16" creationId="{1D2499A9-56D0-3DDF-E0D7-F08BF9C4B6E7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23.275" v="244"/>
          <ac:picMkLst>
            <pc:docMk/>
            <pc:sldMk cId="1921391667" sldId="646"/>
            <ac:picMk id="17" creationId="{24F55BD3-40EF-B48C-D018-A8B8BF5A82A6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23.275" v="243"/>
          <ac:picMkLst>
            <pc:docMk/>
            <pc:sldMk cId="1921391667" sldId="646"/>
            <ac:picMk id="18" creationId="{119D3A17-A511-3BCA-DFC3-F1D8011C29AB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23.275" v="242"/>
          <ac:picMkLst>
            <pc:docMk/>
            <pc:sldMk cId="1921391667" sldId="646"/>
            <ac:picMk id="19" creationId="{D0EDE731-509A-D12A-E786-0C34DBB99E0C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52.557" v="268"/>
          <ac:picMkLst>
            <pc:docMk/>
            <pc:sldMk cId="1921391667" sldId="646"/>
            <ac:picMk id="20" creationId="{4C887013-997E-31BD-AAB2-C16CFE3F2847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52.557" v="267"/>
          <ac:picMkLst>
            <pc:docMk/>
            <pc:sldMk cId="1921391667" sldId="646"/>
            <ac:picMk id="21" creationId="{A2E0F2FF-5365-E7FD-8135-BEEED9516FE6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52.557" v="266"/>
          <ac:picMkLst>
            <pc:docMk/>
            <pc:sldMk cId="1921391667" sldId="646"/>
            <ac:picMk id="22" creationId="{A75990E1-9A10-3069-4EA6-7FD893B0D758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52.557" v="265"/>
          <ac:picMkLst>
            <pc:docMk/>
            <pc:sldMk cId="1921391667" sldId="646"/>
            <ac:picMk id="23" creationId="{C108B470-8112-B0E0-5A18-BFC3B20E2B7C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52.557" v="264"/>
          <ac:picMkLst>
            <pc:docMk/>
            <pc:sldMk cId="1921391667" sldId="646"/>
            <ac:picMk id="24" creationId="{8789BA9F-D08F-62D3-CF0E-6F190293EEDD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52.557" v="263"/>
          <ac:picMkLst>
            <pc:docMk/>
            <pc:sldMk cId="1921391667" sldId="646"/>
            <ac:picMk id="25" creationId="{82264763-2039-0729-0F6F-DA913C3B6D16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52.557" v="262"/>
          <ac:picMkLst>
            <pc:docMk/>
            <pc:sldMk cId="1921391667" sldId="646"/>
            <ac:picMk id="26" creationId="{2CBD4022-6CCE-9F37-7811-E56335655A27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52.557" v="261"/>
          <ac:picMkLst>
            <pc:docMk/>
            <pc:sldMk cId="1921391667" sldId="646"/>
            <ac:picMk id="27" creationId="{E3F45862-12CB-9BEC-80FD-39658FBB4B3B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7:55:52.557" v="260"/>
          <ac:picMkLst>
            <pc:docMk/>
            <pc:sldMk cId="1921391667" sldId="646"/>
            <ac:picMk id="28" creationId="{7072401C-AD77-BA2C-1675-C660F0479779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8:02:05.364" v="290"/>
          <ac:picMkLst>
            <pc:docMk/>
            <pc:sldMk cId="1921391667" sldId="646"/>
            <ac:picMk id="29" creationId="{02C322EE-CE3F-7053-6B62-8DB3F2962DF9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8:02:05.364" v="290"/>
          <ac:picMkLst>
            <pc:docMk/>
            <pc:sldMk cId="1921391667" sldId="646"/>
            <ac:picMk id="30" creationId="{14EFA22F-04CE-CB58-62C5-B9EC3254081E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8:02:05.364" v="290"/>
          <ac:picMkLst>
            <pc:docMk/>
            <pc:sldMk cId="1921391667" sldId="646"/>
            <ac:picMk id="31" creationId="{93985BD8-0B67-9981-8910-BA5C39CD6CEA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8:02:05.364" v="290"/>
          <ac:picMkLst>
            <pc:docMk/>
            <pc:sldMk cId="1921391667" sldId="646"/>
            <ac:picMk id="32" creationId="{64700BDA-8649-54EB-2B99-6802DD67DE77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8:02:05.364" v="290"/>
          <ac:picMkLst>
            <pc:docMk/>
            <pc:sldMk cId="1921391667" sldId="646"/>
            <ac:picMk id="33" creationId="{176DA7F8-7561-84A8-3F8A-B55FB5F34C5B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8:02:05.364" v="290"/>
          <ac:picMkLst>
            <pc:docMk/>
            <pc:sldMk cId="1921391667" sldId="646"/>
            <ac:picMk id="34" creationId="{CE14F089-CEE7-51C8-3B1A-C3A4C942226F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8:02:05.364" v="290"/>
          <ac:picMkLst>
            <pc:docMk/>
            <pc:sldMk cId="1921391667" sldId="646"/>
            <ac:picMk id="35" creationId="{5FD01E7C-2D89-DAAF-2BC3-94318708F91A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8:02:05.364" v="290"/>
          <ac:picMkLst>
            <pc:docMk/>
            <pc:sldMk cId="1921391667" sldId="646"/>
            <ac:picMk id="36" creationId="{2BF3E2AD-3D0E-359C-7D07-1807F61E71BA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8:02:05.364" v="290"/>
          <ac:picMkLst>
            <pc:docMk/>
            <pc:sldMk cId="1921391667" sldId="646"/>
            <ac:picMk id="37" creationId="{01FE8160-D034-0636-D9BE-C89ADB903871}"/>
          </ac:picMkLst>
        </pc:picChg>
      </pc:sldChg>
      <pc:sldChg chg="addSp delSp modSp new del mod setBg">
        <pc:chgData name="Giri, Atanu" userId="S::agiri@miners.utep.edu::e0ae8cc7-49c3-42df-948f-23e195e4ba55" providerId="AD" clId="Web-{0756913F-B631-BF0C-5471-26F6ABEF8BB9}" dt="2023-04-21T17:51:46.207" v="152"/>
        <pc:sldMkLst>
          <pc:docMk/>
          <pc:sldMk cId="4175384145" sldId="646"/>
        </pc:sldMkLst>
        <pc:spChg chg="add">
          <ac:chgData name="Giri, Atanu" userId="S::agiri@miners.utep.edu::e0ae8cc7-49c3-42df-948f-23e195e4ba55" providerId="AD" clId="Web-{0756913F-B631-BF0C-5471-26F6ABEF8BB9}" dt="2023-04-21T15:59:46.533" v="116"/>
          <ac:spMkLst>
            <pc:docMk/>
            <pc:sldMk cId="4175384145" sldId="646"/>
            <ac:spMk id="33" creationId="{CA815F2C-4E80-4019-8E59-FAD3F7F8473D}"/>
          </ac:spMkLst>
        </pc:spChg>
        <pc:picChg chg="add del mod">
          <ac:chgData name="Giri, Atanu" userId="S::agiri@miners.utep.edu::e0ae8cc7-49c3-42df-948f-23e195e4ba55" providerId="AD" clId="Web-{0756913F-B631-BF0C-5471-26F6ABEF8BB9}" dt="2023-04-21T15:57:14.762" v="87"/>
          <ac:picMkLst>
            <pc:docMk/>
            <pc:sldMk cId="4175384145" sldId="646"/>
            <ac:picMk id="2" creationId="{90C83A36-9B4D-A266-D2B5-D260E689E20B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7:14.762" v="86"/>
          <ac:picMkLst>
            <pc:docMk/>
            <pc:sldMk cId="4175384145" sldId="646"/>
            <ac:picMk id="3" creationId="{C0F39335-BF4D-78F0-6E95-F58D37FF12A5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7:14.762" v="85"/>
          <ac:picMkLst>
            <pc:docMk/>
            <pc:sldMk cId="4175384145" sldId="646"/>
            <ac:picMk id="4" creationId="{F0FC5CF1-DF15-3A72-2AC1-8947466C1981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7:14.762" v="84"/>
          <ac:picMkLst>
            <pc:docMk/>
            <pc:sldMk cId="4175384145" sldId="646"/>
            <ac:picMk id="5" creationId="{B431975D-EC99-6354-2224-EC22CD07246D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7:14.762" v="83"/>
          <ac:picMkLst>
            <pc:docMk/>
            <pc:sldMk cId="4175384145" sldId="646"/>
            <ac:picMk id="6" creationId="{BBEF1EB2-DB26-7ECB-FF6E-E9C9DDBEAC15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7:14.762" v="82"/>
          <ac:picMkLst>
            <pc:docMk/>
            <pc:sldMk cId="4175384145" sldId="646"/>
            <ac:picMk id="7" creationId="{DAAB88E5-A09A-16BB-65E8-D8E2E66B1D2F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7:14.762" v="81"/>
          <ac:picMkLst>
            <pc:docMk/>
            <pc:sldMk cId="4175384145" sldId="646"/>
            <ac:picMk id="8" creationId="{CE5DB425-2169-6C0E-F2FD-28F0BD01DE12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7:14.762" v="80"/>
          <ac:picMkLst>
            <pc:docMk/>
            <pc:sldMk cId="4175384145" sldId="646"/>
            <ac:picMk id="9" creationId="{960EFF57-5201-338E-BDE2-F5EC2B503913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7:14.762" v="79"/>
          <ac:picMkLst>
            <pc:docMk/>
            <pc:sldMk cId="4175384145" sldId="646"/>
            <ac:picMk id="10" creationId="{4DC84EFB-6C56-C725-DAF8-27D0399BD97E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9:32.079" v="106"/>
          <ac:picMkLst>
            <pc:docMk/>
            <pc:sldMk cId="4175384145" sldId="646"/>
            <ac:picMk id="11" creationId="{E66BC3FE-A127-3427-8C0A-02AF70B37309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9:32.079" v="105"/>
          <ac:picMkLst>
            <pc:docMk/>
            <pc:sldMk cId="4175384145" sldId="646"/>
            <ac:picMk id="12" creationId="{F4DBEC35-DA42-9A54-EC09-2645F3753771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9:32.079" v="104"/>
          <ac:picMkLst>
            <pc:docMk/>
            <pc:sldMk cId="4175384145" sldId="646"/>
            <ac:picMk id="13" creationId="{4F84145A-DD01-4AC7-5198-08DFD5B973B0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9:32.079" v="103"/>
          <ac:picMkLst>
            <pc:docMk/>
            <pc:sldMk cId="4175384145" sldId="646"/>
            <ac:picMk id="14" creationId="{07C233AA-621D-F163-64A0-6B3E0B31A9C6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9:32.079" v="102"/>
          <ac:picMkLst>
            <pc:docMk/>
            <pc:sldMk cId="4175384145" sldId="646"/>
            <ac:picMk id="15" creationId="{20A429F4-831E-8E7B-481E-C69856ACAD7C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9:32.079" v="101"/>
          <ac:picMkLst>
            <pc:docMk/>
            <pc:sldMk cId="4175384145" sldId="646"/>
            <ac:picMk id="16" creationId="{B951714F-2640-F59C-8902-7E0E4505412A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9:32.079" v="100"/>
          <ac:picMkLst>
            <pc:docMk/>
            <pc:sldMk cId="4175384145" sldId="646"/>
            <ac:picMk id="17" creationId="{788653F2-711A-BEC1-F530-8D7865109DC8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9:32.079" v="99"/>
          <ac:picMkLst>
            <pc:docMk/>
            <pc:sldMk cId="4175384145" sldId="646"/>
            <ac:picMk id="18" creationId="{6B764AF7-5BE1-E471-5470-7E91E4D9C941}"/>
          </ac:picMkLst>
        </pc:picChg>
        <pc:picChg chg="add del mod">
          <ac:chgData name="Giri, Atanu" userId="S::agiri@miners.utep.edu::e0ae8cc7-49c3-42df-948f-23e195e4ba55" providerId="AD" clId="Web-{0756913F-B631-BF0C-5471-26F6ABEF8BB9}" dt="2023-04-21T15:59:32.079" v="98"/>
          <ac:picMkLst>
            <pc:docMk/>
            <pc:sldMk cId="4175384145" sldId="646"/>
            <ac:picMk id="19" creationId="{1B3CE447-B98C-D8AF-042E-721C68E0F189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5:59:46.533" v="116"/>
          <ac:picMkLst>
            <pc:docMk/>
            <pc:sldMk cId="4175384145" sldId="646"/>
            <ac:picMk id="20" creationId="{965FD2D1-F9E5-881F-1B4C-EFE3872867EE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5:59:46.533" v="116"/>
          <ac:picMkLst>
            <pc:docMk/>
            <pc:sldMk cId="4175384145" sldId="646"/>
            <ac:picMk id="21" creationId="{1D46412F-76F2-A09C-6C9B-53E54DD7D7FC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5:59:46.533" v="116"/>
          <ac:picMkLst>
            <pc:docMk/>
            <pc:sldMk cId="4175384145" sldId="646"/>
            <ac:picMk id="22" creationId="{370CB822-88A7-1257-4CE6-B86BB8E50A88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5:59:46.533" v="116"/>
          <ac:picMkLst>
            <pc:docMk/>
            <pc:sldMk cId="4175384145" sldId="646"/>
            <ac:picMk id="23" creationId="{EF98BD77-7638-7A05-8327-D48135B76E3D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5:59:46.533" v="116"/>
          <ac:picMkLst>
            <pc:docMk/>
            <pc:sldMk cId="4175384145" sldId="646"/>
            <ac:picMk id="24" creationId="{33C60429-EBFB-D96E-2FD8-48A5897168FB}"/>
          </ac:picMkLst>
        </pc:picChg>
        <pc:picChg chg="add mod ord">
          <ac:chgData name="Giri, Atanu" userId="S::agiri@miners.utep.edu::e0ae8cc7-49c3-42df-948f-23e195e4ba55" providerId="AD" clId="Web-{0756913F-B631-BF0C-5471-26F6ABEF8BB9}" dt="2023-04-21T15:59:46.533" v="116"/>
          <ac:picMkLst>
            <pc:docMk/>
            <pc:sldMk cId="4175384145" sldId="646"/>
            <ac:picMk id="25" creationId="{09764869-9C2F-1904-AE0A-5403A7E54CE9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5:59:46.533" v="116"/>
          <ac:picMkLst>
            <pc:docMk/>
            <pc:sldMk cId="4175384145" sldId="646"/>
            <ac:picMk id="26" creationId="{530D439C-7ECD-9E69-33CB-C6FDD51B38A9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5:59:46.533" v="116"/>
          <ac:picMkLst>
            <pc:docMk/>
            <pc:sldMk cId="4175384145" sldId="646"/>
            <ac:picMk id="27" creationId="{90D50016-ECA2-4F14-A417-FCCE8A8EEFC0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5:59:46.533" v="116"/>
          <ac:picMkLst>
            <pc:docMk/>
            <pc:sldMk cId="4175384145" sldId="646"/>
            <ac:picMk id="28" creationId="{226F5E1E-ACE0-F64C-E730-FDC50BD089B5}"/>
          </ac:picMkLst>
        </pc:picChg>
      </pc:sldChg>
      <pc:sldChg chg="addSp modSp new mod setBg">
        <pc:chgData name="Giri, Atanu" userId="S::agiri@miners.utep.edu::e0ae8cc7-49c3-42df-948f-23e195e4ba55" providerId="AD" clId="Web-{0756913F-B631-BF0C-5471-26F6ABEF8BB9}" dt="2023-04-21T17:57:05.059" v="288"/>
        <pc:sldMkLst>
          <pc:docMk/>
          <pc:sldMk cId="733236993" sldId="647"/>
        </pc:sldMkLst>
        <pc:spChg chg="add">
          <ac:chgData name="Giri, Atanu" userId="S::agiri@miners.utep.edu::e0ae8cc7-49c3-42df-948f-23e195e4ba55" providerId="AD" clId="Web-{0756913F-B631-BF0C-5471-26F6ABEF8BB9}" dt="2023-04-21T17:57:05.059" v="288"/>
          <ac:spMkLst>
            <pc:docMk/>
            <pc:sldMk cId="733236993" sldId="647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0756913F-B631-BF0C-5471-26F6ABEF8BB9}" dt="2023-04-21T17:57:05.059" v="288"/>
          <ac:spMkLst>
            <pc:docMk/>
            <pc:sldMk cId="733236993" sldId="647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0756913F-B631-BF0C-5471-26F6ABEF8BB9}" dt="2023-04-21T17:57:05.059" v="288"/>
          <ac:spMkLst>
            <pc:docMk/>
            <pc:sldMk cId="733236993" sldId="647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0756913F-B631-BF0C-5471-26F6ABEF8BB9}" dt="2023-04-21T17:57:05.059" v="288"/>
          <ac:picMkLst>
            <pc:docMk/>
            <pc:sldMk cId="733236993" sldId="647"/>
            <ac:picMk id="2" creationId="{E8D4015F-6EBE-4DE2-3A58-60350E445FDB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7:05.059" v="288"/>
          <ac:picMkLst>
            <pc:docMk/>
            <pc:sldMk cId="733236993" sldId="647"/>
            <ac:picMk id="3" creationId="{F05137FB-D400-088D-3A30-569B73D8A413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7:05.059" v="288"/>
          <ac:picMkLst>
            <pc:docMk/>
            <pc:sldMk cId="733236993" sldId="647"/>
            <ac:picMk id="4" creationId="{A632BA9F-49B9-2D55-8D52-342A741DAA29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7:05.059" v="288"/>
          <ac:picMkLst>
            <pc:docMk/>
            <pc:sldMk cId="733236993" sldId="647"/>
            <ac:picMk id="5" creationId="{465D7731-A05B-0A79-5C0B-3DC2324C1B15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7:05.059" v="288"/>
          <ac:picMkLst>
            <pc:docMk/>
            <pc:sldMk cId="733236993" sldId="647"/>
            <ac:picMk id="6" creationId="{62A8C1AB-268C-1A0D-B38D-D8CD7AA507B1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7:05.059" v="288"/>
          <ac:picMkLst>
            <pc:docMk/>
            <pc:sldMk cId="733236993" sldId="647"/>
            <ac:picMk id="7" creationId="{BE0B3890-824B-2931-9A50-5EC8FA8FB151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7:05.059" v="288"/>
          <ac:picMkLst>
            <pc:docMk/>
            <pc:sldMk cId="733236993" sldId="647"/>
            <ac:picMk id="8" creationId="{81507F5D-7FC5-81AA-6804-665CD3E2ED28}"/>
          </ac:picMkLst>
        </pc:picChg>
        <pc:picChg chg="add mod">
          <ac:chgData name="Giri, Atanu" userId="S::agiri@miners.utep.edu::e0ae8cc7-49c3-42df-948f-23e195e4ba55" providerId="AD" clId="Web-{0756913F-B631-BF0C-5471-26F6ABEF8BB9}" dt="2023-04-21T17:57:05.059" v="288"/>
          <ac:picMkLst>
            <pc:docMk/>
            <pc:sldMk cId="733236993" sldId="647"/>
            <ac:picMk id="9" creationId="{DD1D9075-813A-1034-5CF1-10AE22371250}"/>
          </ac:picMkLst>
        </pc:picChg>
      </pc:sldChg>
      <pc:sldChg chg="new">
        <pc:chgData name="Giri, Atanu" userId="S::agiri@miners.utep.edu::e0ae8cc7-49c3-42df-948f-23e195e4ba55" providerId="AD" clId="Web-{0756913F-B631-BF0C-5471-26F6ABEF8BB9}" dt="2023-04-21T17:57:08.028" v="289"/>
        <pc:sldMkLst>
          <pc:docMk/>
          <pc:sldMk cId="3278024850" sldId="648"/>
        </pc:sldMkLst>
      </pc:sldChg>
      <pc:sldChg chg="modSp new">
        <pc:chgData name="Giri, Atanu" userId="S::agiri@miners.utep.edu::e0ae8cc7-49c3-42df-948f-23e195e4ba55" providerId="AD" clId="Web-{0756913F-B631-BF0C-5471-26F6ABEF8BB9}" dt="2023-04-21T20:28:27.757" v="377" actId="20577"/>
        <pc:sldMkLst>
          <pc:docMk/>
          <pc:sldMk cId="3462711774" sldId="649"/>
        </pc:sldMkLst>
        <pc:spChg chg="mod">
          <ac:chgData name="Giri, Atanu" userId="S::agiri@miners.utep.edu::e0ae8cc7-49c3-42df-948f-23e195e4ba55" providerId="AD" clId="Web-{0756913F-B631-BF0C-5471-26F6ABEF8BB9}" dt="2023-04-21T20:28:27.757" v="377" actId="20577"/>
          <ac:spMkLst>
            <pc:docMk/>
            <pc:sldMk cId="3462711774" sldId="649"/>
            <ac:spMk id="2" creationId="{D844DEB3-0832-7FE1-095D-F52B8257D50F}"/>
          </ac:spMkLst>
        </pc:spChg>
        <pc:spChg chg="mod">
          <ac:chgData name="Giri, Atanu" userId="S::agiri@miners.utep.edu::e0ae8cc7-49c3-42df-948f-23e195e4ba55" providerId="AD" clId="Web-{0756913F-B631-BF0C-5471-26F6ABEF8BB9}" dt="2023-04-21T20:24:39.497" v="319" actId="20577"/>
          <ac:spMkLst>
            <pc:docMk/>
            <pc:sldMk cId="3462711774" sldId="649"/>
            <ac:spMk id="3" creationId="{4CBD3E9F-D250-A48C-A84C-DBA568E6547B}"/>
          </ac:spMkLst>
        </pc:spChg>
      </pc:sldChg>
      <pc:sldChg chg="modSp add replId">
        <pc:chgData name="Giri, Atanu" userId="S::agiri@miners.utep.edu::e0ae8cc7-49c3-42df-948f-23e195e4ba55" providerId="AD" clId="Web-{0756913F-B631-BF0C-5471-26F6ABEF8BB9}" dt="2023-04-21T20:26:26.158" v="338" actId="20577"/>
        <pc:sldMkLst>
          <pc:docMk/>
          <pc:sldMk cId="3573917656" sldId="650"/>
        </pc:sldMkLst>
        <pc:spChg chg="mod">
          <ac:chgData name="Giri, Atanu" userId="S::agiri@miners.utep.edu::e0ae8cc7-49c3-42df-948f-23e195e4ba55" providerId="AD" clId="Web-{0756913F-B631-BF0C-5471-26F6ABEF8BB9}" dt="2023-04-21T20:26:26.158" v="338" actId="20577"/>
          <ac:spMkLst>
            <pc:docMk/>
            <pc:sldMk cId="3573917656" sldId="650"/>
            <ac:spMk id="2" creationId="{D844DEB3-0832-7FE1-095D-F52B8257D50F}"/>
          </ac:spMkLst>
        </pc:spChg>
      </pc:sldChg>
      <pc:sldChg chg="modSp add replId">
        <pc:chgData name="Giri, Atanu" userId="S::agiri@miners.utep.edu::e0ae8cc7-49c3-42df-948f-23e195e4ba55" providerId="AD" clId="Web-{0756913F-B631-BF0C-5471-26F6ABEF8BB9}" dt="2023-04-21T20:26:49.065" v="349" actId="20577"/>
        <pc:sldMkLst>
          <pc:docMk/>
          <pc:sldMk cId="611054198" sldId="651"/>
        </pc:sldMkLst>
        <pc:spChg chg="mod">
          <ac:chgData name="Giri, Atanu" userId="S::agiri@miners.utep.edu::e0ae8cc7-49c3-42df-948f-23e195e4ba55" providerId="AD" clId="Web-{0756913F-B631-BF0C-5471-26F6ABEF8BB9}" dt="2023-04-21T20:26:49.065" v="349" actId="20577"/>
          <ac:spMkLst>
            <pc:docMk/>
            <pc:sldMk cId="611054198" sldId="651"/>
            <ac:spMk id="2" creationId="{D844DEB3-0832-7FE1-095D-F52B8257D50F}"/>
          </ac:spMkLst>
        </pc:spChg>
      </pc:sldChg>
      <pc:sldChg chg="modSp add replId">
        <pc:chgData name="Giri, Atanu" userId="S::agiri@miners.utep.edu::e0ae8cc7-49c3-42df-948f-23e195e4ba55" providerId="AD" clId="Web-{0756913F-B631-BF0C-5471-26F6ABEF8BB9}" dt="2023-04-21T20:28:03.365" v="372" actId="20577"/>
        <pc:sldMkLst>
          <pc:docMk/>
          <pc:sldMk cId="808699868" sldId="652"/>
        </pc:sldMkLst>
        <pc:spChg chg="mod">
          <ac:chgData name="Giri, Atanu" userId="S::agiri@miners.utep.edu::e0ae8cc7-49c3-42df-948f-23e195e4ba55" providerId="AD" clId="Web-{0756913F-B631-BF0C-5471-26F6ABEF8BB9}" dt="2023-04-21T20:28:03.365" v="372" actId="20577"/>
          <ac:spMkLst>
            <pc:docMk/>
            <pc:sldMk cId="808699868" sldId="652"/>
            <ac:spMk id="2" creationId="{D844DEB3-0832-7FE1-095D-F52B8257D50F}"/>
          </ac:spMkLst>
        </pc:spChg>
      </pc:sldChg>
      <pc:sldChg chg="new">
        <pc:chgData name="Giri, Atanu" userId="S::agiri@miners.utep.edu::e0ae8cc7-49c3-42df-948f-23e195e4ba55" providerId="AD" clId="Web-{0756913F-B631-BF0C-5471-26F6ABEF8BB9}" dt="2023-04-21T20:30:37.637" v="402"/>
        <pc:sldMkLst>
          <pc:docMk/>
          <pc:sldMk cId="3095812688" sldId="653"/>
        </pc:sldMkLst>
      </pc:sldChg>
      <pc:sldChg chg="modSp add replId">
        <pc:chgData name="Giri, Atanu" userId="S::agiri@miners.utep.edu::e0ae8cc7-49c3-42df-948f-23e195e4ba55" providerId="AD" clId="Web-{0756913F-B631-BF0C-5471-26F6ABEF8BB9}" dt="2023-04-21T20:32:43.283" v="449" actId="20577"/>
        <pc:sldMkLst>
          <pc:docMk/>
          <pc:sldMk cId="3434994748" sldId="654"/>
        </pc:sldMkLst>
        <pc:spChg chg="mod">
          <ac:chgData name="Giri, Atanu" userId="S::agiri@miners.utep.edu::e0ae8cc7-49c3-42df-948f-23e195e4ba55" providerId="AD" clId="Web-{0756913F-B631-BF0C-5471-26F6ABEF8BB9}" dt="2023-04-21T20:32:43.283" v="449" actId="20577"/>
          <ac:spMkLst>
            <pc:docMk/>
            <pc:sldMk cId="3434994748" sldId="654"/>
            <ac:spMk id="2" creationId="{D844DEB3-0832-7FE1-095D-F52B8257D50F}"/>
          </ac:spMkLst>
        </pc:spChg>
        <pc:spChg chg="mod">
          <ac:chgData name="Giri, Atanu" userId="S::agiri@miners.utep.edu::e0ae8cc7-49c3-42df-948f-23e195e4ba55" providerId="AD" clId="Web-{0756913F-B631-BF0C-5471-26F6ABEF8BB9}" dt="2023-04-21T20:32:32.783" v="443" actId="20577"/>
          <ac:spMkLst>
            <pc:docMk/>
            <pc:sldMk cId="3434994748" sldId="654"/>
            <ac:spMk id="3" creationId="{4CBD3E9F-D250-A48C-A84C-DBA568E654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59F58-FF42-F242-A39C-ED9FC9B07E44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C04A6-308D-BC4A-A024-C609B7DCD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11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98CE-452B-B81E-AEF3-14629376B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AD020-F4CF-119E-25BE-2E466D6CA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EFFCD-2AB6-49CD-A7E5-65F6A48D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8D38-52D7-D4B4-F46F-90101040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E2881-9B38-6E46-9FBC-5A78320A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7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41DC-073C-7A4F-2245-2CEE64150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6B43D-1841-049E-8FAE-87CCE1D46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A1EFB-8489-E5C2-DFF6-09B0D7DB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70C80-5C4D-D26F-4878-1B066DA0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ED1FF-5EA8-AAB1-CDF3-5DBD6427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41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856E0B-9A3C-9DE0-62A6-E7F65930A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DCB95-F90B-F600-4CD7-875CC73DB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2C42-4CA2-840A-5CC0-EEFB01054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1154-B0D2-A618-3B01-1305CD511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39432-651E-88B0-7701-76985C85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4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B8D4-C427-4E42-B102-52E77E1AC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FF365-82A8-AA43-B21A-1238C44CF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B56E6-BDD6-0543-A36B-36043093B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54A13-0E0F-164B-AAA3-006E32413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0B7F1-4BB5-954C-9C46-6B31F90E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EA3C-6CFD-084F-B2A4-8CA3D8E8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269A-3FDF-814F-B4FF-BC24EFE8B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E7C54-8C09-854C-95F9-FF3F8E19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BC-5DCE-6C4F-B2A5-C68452D6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C4C-78A4-E14F-A4D4-82FB7CDF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06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DAC6-54B3-3246-BE94-01E411E8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E14AF-715E-7447-AD8A-1CF69FB77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4404A-D3C4-0C4D-9ED0-63CF7B91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D8B68-AF56-4040-BA38-2249C731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E263-717D-2A47-87F5-5B121F61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846B-140A-DA4F-BAF2-FF980416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D798-04B2-A145-8417-C11D1E7A5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1BB21-9F96-3446-93F2-A916CD3E5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A8C6A-85DE-8E4E-8032-1B856B0A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FA0F3-2238-4F47-89EF-8C8011A26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B26EE-E947-9F4B-A8F2-486A8DD7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20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F4AE-3B02-6C4E-AB4B-108898ED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2EEC7-8BFD-7A45-8A72-DBDEB38AD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99610-D0D2-9F45-9382-60695A041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77C8A-4F4B-4B42-B28D-AFB212E21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D20410-B0E9-194D-918D-6EF93E7DA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BE7CC8-533A-FB4A-84DC-D6DC8353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9887D-4C06-024C-90D2-947017F4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56288-4FC0-6B48-9ECD-721A72C7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D85A-B6BD-7E46-8DA7-833B7133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03A1C-5232-2445-9789-50D8226C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58C24-C5AC-4242-97D6-2A55E87D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7ED9B-03A7-0144-AE44-9E7114A5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92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19FF2-D4F6-CD4A-BD6D-82C6F8E2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DF11B-A7E7-D446-B81D-F0943A13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27B0D-D78C-E04D-A241-8F45E870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19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DDB0-A559-FA44-80C2-A295B186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B52A-8C5F-4549-8410-6D0AAECB7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D0AF4-BB44-8942-BB98-4CAFB82B0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43E35-19BC-F243-BBD7-2A1C5D0C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ED66C-35F4-2B47-8D2A-6327E174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E0035-0636-A244-9ACA-DBA6F739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34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52BA-ECA3-3AF6-4752-B538CD10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9C1F5-DE01-5486-27C5-3C9807B97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6456-F088-9298-A990-ACA698BC2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CD323-AE1E-D76C-24C3-5088CEB1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7D942-4C21-6AD4-FB21-A145009C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512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5066-0950-0A4C-881C-97A347A7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69409-3CA3-6045-A7F9-74BE072D0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64D25-13FF-4047-8253-4220A162D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7E4C5-CF00-8D4B-86BE-0BD40C9A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F839E-27D7-C944-9F22-45E83633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0F2C4-48EF-2A44-8091-AF6F8618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64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B7E7-C4D9-814D-915E-5B2DA49C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346B1-2ABD-4743-A4A0-E2ED7777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3BA5-48D8-D545-8337-7EF5A3C1A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2682-D6F1-1E4A-82A3-78874ABC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7EDE-266A-E44D-B6C3-481A557B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08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207EC-F4A7-024C-A423-33ADE8E3C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3E68F-F682-694F-AC47-41C274DCF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AF3BE-B521-BE4E-B0B3-A58CC419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6908C-FE99-4D46-8680-D62E708F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74F4B-984D-384F-B82D-E5A50F1C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7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BD06-1711-01B5-2242-AAEC4B7D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B061E-7C41-6494-2E80-3AA572CB4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A179B-C5C6-93D4-5673-92C512F9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DDA77-E504-EB43-3FBC-2FF89D9F2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836E-5E40-BF7B-6BF6-6D98C929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5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1B66-3741-0060-B73A-1CF4326F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FE96C-39E2-9ECC-6BF4-D3AD7785E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96563-C9CB-6D3D-B3B0-69E202CBD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15E14-84CC-94CC-B169-F3DA7340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EADC1-1AA5-D122-781D-BA834254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B3043-1AA7-307D-F0CB-4CB148D2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06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1984-ED0D-3167-8CE7-BF98D48D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364F7-40FD-4976-2DA9-152979215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4BEC5-F9A6-5D05-9434-CF9C26DFF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2F405-DA8E-661A-FC96-52100FC81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F4563-009E-F159-2864-8D35AB2C2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006976-9C1D-1C48-B447-7431A02A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7D36F9-CED7-998B-6F94-1B9EA3F2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7C2AA-416F-C02C-88E7-31E1DB96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7B94-508A-3C47-706A-E8DC13705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C7D42-77C8-F856-37BF-49055BA7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0F604-FB8C-6DD8-E847-F45CE120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41B63-0B15-8BF9-9AA0-A1386A44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4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75E5EA-C2DB-F9D4-3CF9-E4A6ECC6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90F53-1191-0A25-3992-396D4A2B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1DA5B-05D5-7BD3-4A23-C34273EC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3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54CE-80FD-1B45-477F-26293CF0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3730A-6010-593B-CEC7-F96EC8C45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45F5A-67BC-A227-30F6-8C01E1CB3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50D6F-8198-D673-56B8-EC5D3D4AB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C5B06C-A851-CFD6-992E-0496DAB4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ECC8E-95F2-BD41-1A5E-85A54095C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4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41D7C-83BD-0C5D-5FB3-61197EC08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EE770-F6F2-EC49-2B36-632C3AB34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A1ABC-46CE-7E8F-F03C-F78790BB4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BDF30-A294-57C5-4A4A-3B32BC74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0BA89-15E3-DBB9-6ABB-6703E37B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3243ED-5858-737A-E004-CCBBA3A7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68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9C88A-F80D-BC7C-328E-0C415A855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D508D-502D-BAA4-4E27-09C0F9B76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4B02-7370-0EC9-70DF-693E8E9C0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6117F-6257-5848-8934-3A6A0DE67855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363B9-FF8D-F08B-4980-58F940A4F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5B4AF-D56B-818A-F304-CEAABB16F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2F4B4-2717-6949-BC77-BECF25506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6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5590E1-961A-E443-8199-F29B5BA21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2BBFE-5170-DC47-BF3C-513BE3E2D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8894-A3D0-DA41-962A-959DA6A8C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E8AB8-28F1-604F-94A5-A8BE88033768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D59E-3EE5-564F-AC4B-798F55480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08563-B0A8-7149-9140-A0C726CFF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1.jpeg"/><Relationship Id="rId4" Type="http://schemas.openxmlformats.org/officeDocument/2006/relationships/image" Target="../media/image2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eg"/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5.png"/><Relationship Id="rId4" Type="http://schemas.openxmlformats.org/officeDocument/2006/relationships/image" Target="../media/image28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05B3-595A-E04F-8411-61D2A11A47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Behavior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E92342-0B6B-9AD2-734D-E015FF56D7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9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4ED4981-2B87-F994-833D-E71C9154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911350"/>
            <a:ext cx="1879600" cy="13938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17BB8FF-2A8E-ADE7-1CD3-B02202D6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3" y="3371850"/>
            <a:ext cx="1879600" cy="139382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20A88C-8D49-0680-9498-CDDA28FAC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338" y="1911350"/>
            <a:ext cx="1879600" cy="1393825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0F97BA9-011F-0F60-CA74-CE15379C4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338" y="3371850"/>
            <a:ext cx="1879600" cy="1393825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B0B7465-E9A4-AF23-07DF-F6BDE52C9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613" y="1911350"/>
            <a:ext cx="1879600" cy="1393825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6987223-9042-141E-2311-1B744CB0A8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613" y="3371850"/>
            <a:ext cx="1879600" cy="1393825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8819633-631E-332C-41AC-D3CF46889E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9300" y="1911350"/>
            <a:ext cx="1879600" cy="1393825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2DDCA40-0263-AFCD-7DCD-DABCAC5A16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9300" y="3371850"/>
            <a:ext cx="1879600" cy="1393825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19C69F1-3CA2-E9D8-3AC6-CD719F7C1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5575" y="1911350"/>
            <a:ext cx="1879600" cy="1393825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3576882-C89A-7169-7D2D-35A08988FC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5575" y="3371850"/>
            <a:ext cx="1879600" cy="1393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E71D48-43AE-CB54-75DA-AA3B776C05C6}"/>
              </a:ext>
            </a:extLst>
          </p:cNvPr>
          <p:cNvSpPr txBox="1"/>
          <p:nvPr/>
        </p:nvSpPr>
        <p:spPr>
          <a:xfrm>
            <a:off x="933232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Jimi: Pre alcohol (Good Sigmoid: 0.2000)</a:t>
            </a:r>
          </a:p>
        </p:txBody>
      </p:sp>
    </p:spTree>
    <p:extLst>
      <p:ext uri="{BB962C8B-B14F-4D97-AF65-F5344CB8AC3E}">
        <p14:creationId xmlns:p14="http://schemas.microsoft.com/office/powerpoint/2010/main" val="3671177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7784A14-9682-E7DA-97C3-D9084466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911350"/>
            <a:ext cx="1879600" cy="1393825"/>
          </a:xfrm>
          <a:prstGeom prst="rect">
            <a:avLst/>
          </a:prstGeom>
        </p:spPr>
      </p:pic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952C7214-5C2E-8AAB-A38E-193854BBD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3" y="3371850"/>
            <a:ext cx="1879600" cy="1393825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A22E71E3-6CEA-6FF8-4BA0-F9B3060B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338" y="1911350"/>
            <a:ext cx="1879600" cy="13938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D1DE04E-B344-3413-6043-F609B1F30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338" y="3371850"/>
            <a:ext cx="1879600" cy="13938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EBC3BD-FEE0-46F7-065F-354EF8899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613" y="1911350"/>
            <a:ext cx="1879600" cy="139382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0681E21-18BC-FA76-6546-E6F705462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613" y="3371850"/>
            <a:ext cx="1879600" cy="139382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433EBC-8FA4-9C42-416F-29653E1DF2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9300" y="1911350"/>
            <a:ext cx="1879600" cy="1393825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530E2AE-B9FF-7EAF-2E94-A0C51AD24D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9300" y="3371850"/>
            <a:ext cx="1879600" cy="1393825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2E4D7B3-5AD7-6BAA-7CAF-17EB9036D1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5575" y="1911350"/>
            <a:ext cx="1879600" cy="139382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8FEC016-479F-ED1C-DA4B-C19FF22A10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5575" y="3371850"/>
            <a:ext cx="1879600" cy="1393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B14F26-1F2E-B026-E91A-AF06330B37B7}"/>
              </a:ext>
            </a:extLst>
          </p:cNvPr>
          <p:cNvSpPr txBox="1"/>
          <p:nvPr/>
        </p:nvSpPr>
        <p:spPr>
          <a:xfrm>
            <a:off x="933232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Scar: Pre alcohol (Good Sigmoid: 0)</a:t>
            </a:r>
          </a:p>
        </p:txBody>
      </p:sp>
    </p:spTree>
    <p:extLst>
      <p:ext uri="{BB962C8B-B14F-4D97-AF65-F5344CB8AC3E}">
        <p14:creationId xmlns:p14="http://schemas.microsoft.com/office/powerpoint/2010/main" val="122506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88D9F14-289E-224C-DB68-93957827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911350"/>
            <a:ext cx="1879600" cy="1393825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B21BCAD-EDC2-52B5-7DDD-2C5457540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3" y="3371850"/>
            <a:ext cx="1879600" cy="1393825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4667C8E-0061-912E-7BB4-7B6F9FE85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338" y="1911350"/>
            <a:ext cx="1879600" cy="1393825"/>
          </a:xfrm>
          <a:prstGeom prst="rect">
            <a:avLst/>
          </a:prstGeom>
        </p:spPr>
      </p:pic>
      <p:pic>
        <p:nvPicPr>
          <p:cNvPr id="8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9E5C96DE-7240-5B1A-C282-C0B8492C8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338" y="3371850"/>
            <a:ext cx="1879600" cy="1393825"/>
          </a:xfrm>
          <a:prstGeom prst="rect">
            <a:avLst/>
          </a:prstGeom>
        </p:spPr>
      </p:pic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2C38F0C-A7B9-CF3B-2218-EA63F289C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4613" y="1911350"/>
            <a:ext cx="1879600" cy="139382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7ADA8DF-9D61-CAD9-3634-8C0A804A1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613" y="3371850"/>
            <a:ext cx="1879600" cy="139382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86AD51F-E0D2-EC21-4FCF-DA8FB497F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9300" y="1911350"/>
            <a:ext cx="1879600" cy="139382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38154F4-13CB-6D16-C7D8-56E8982BA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9300" y="3371850"/>
            <a:ext cx="1879600" cy="1393825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B224A1AB-EEEA-3E9A-244A-6115F199EE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5575" y="1911350"/>
            <a:ext cx="1879600" cy="1393825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8D5870DC-AE3F-C1E3-5C38-70BB303B71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5575" y="3371850"/>
            <a:ext cx="1879600" cy="1393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226E11-D0EA-2EAD-BA2A-0F99F3187866}"/>
              </a:ext>
            </a:extLst>
          </p:cNvPr>
          <p:cNvSpPr txBox="1"/>
          <p:nvPr/>
        </p:nvSpPr>
        <p:spPr>
          <a:xfrm>
            <a:off x="933232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Simba: Pre alcohol (Good Sigmoid: 1)</a:t>
            </a:r>
          </a:p>
        </p:txBody>
      </p:sp>
    </p:spTree>
    <p:extLst>
      <p:ext uri="{BB962C8B-B14F-4D97-AF65-F5344CB8AC3E}">
        <p14:creationId xmlns:p14="http://schemas.microsoft.com/office/powerpoint/2010/main" val="2112896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241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DEB3-0832-7FE1-095D-F52B8257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Session Plots for Forced Alcohol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D3E9F-D250-A48C-A84C-DBA568E65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Checks for Vulnerable and Resilient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5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697BD47-049A-DEBD-45E6-FBD6A7B2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88" y="1285875"/>
            <a:ext cx="2317750" cy="1722438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C0BBE7E-B22E-95F3-995F-E5476AEDE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1285875"/>
            <a:ext cx="2317750" cy="1722438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B0A6C44-B72F-7B26-9475-82D9483F7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163" y="1285875"/>
            <a:ext cx="2317750" cy="1722438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1B706CD-BFBB-44AA-DC64-E9E89CE82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1285875"/>
            <a:ext cx="2317750" cy="1722438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DCE31579-9213-E75A-0CE8-6ED4C4877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488" y="3071813"/>
            <a:ext cx="3113088" cy="2317750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FE77EF4-6C47-0856-9BD0-5D0C773F3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8663" y="3071813"/>
            <a:ext cx="3113088" cy="2317750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2C89A7A5-FB66-0E0B-0029-9B3F9EE78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0" y="3071813"/>
            <a:ext cx="3113088" cy="231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08CE6B-009D-BBFE-E80C-7A804B583F38}"/>
              </a:ext>
            </a:extLst>
          </p:cNvPr>
          <p:cNvSpPr txBox="1"/>
          <p:nvPr/>
        </p:nvSpPr>
        <p:spPr>
          <a:xfrm>
            <a:off x="933232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Fiona: Post alcohol (Good Sigmoid: 0.5714)</a:t>
            </a:r>
          </a:p>
        </p:txBody>
      </p:sp>
    </p:spTree>
    <p:extLst>
      <p:ext uri="{BB962C8B-B14F-4D97-AF65-F5344CB8AC3E}">
        <p14:creationId xmlns:p14="http://schemas.microsoft.com/office/powerpoint/2010/main" val="6139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E905D30-60EB-015E-C432-385F05A6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88" y="1285875"/>
            <a:ext cx="2317750" cy="1722438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BDCEF34F-CFBF-6830-2E22-FC3F4EAA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1285875"/>
            <a:ext cx="2317750" cy="1722438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B6CF93F-34DE-609F-2B3D-E849AA96C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163" y="1285875"/>
            <a:ext cx="2317750" cy="1722438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B2EC865-F7B9-0533-3FF5-6B9A93B94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1285875"/>
            <a:ext cx="2317750" cy="1722438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E4F0596B-7ACF-ED7F-4870-9E8EE2108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488" y="3071813"/>
            <a:ext cx="3113088" cy="23177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622510A-799A-F3E9-5CD0-83237CA2F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8663" y="3071813"/>
            <a:ext cx="3113088" cy="2317750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AA9FCF9B-EFEB-3A5B-9ACB-CEC4C6341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0" y="3071813"/>
            <a:ext cx="3113088" cy="231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BA6CF0-2028-EA6F-687D-8A15CB656078}"/>
              </a:ext>
            </a:extLst>
          </p:cNvPr>
          <p:cNvSpPr txBox="1"/>
          <p:nvPr/>
        </p:nvSpPr>
        <p:spPr>
          <a:xfrm>
            <a:off x="933232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Juana: Post alcohol (Good Sigmoid: 1)</a:t>
            </a:r>
          </a:p>
        </p:txBody>
      </p:sp>
    </p:spTree>
    <p:extLst>
      <p:ext uri="{BB962C8B-B14F-4D97-AF65-F5344CB8AC3E}">
        <p14:creationId xmlns:p14="http://schemas.microsoft.com/office/powerpoint/2010/main" val="2739859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AC4A8EC9-8312-531A-9B84-794EB703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65200"/>
            <a:ext cx="2149475" cy="1597025"/>
          </a:xfrm>
          <a:prstGeom prst="rect">
            <a:avLst/>
          </a:prstGeom>
        </p:spPr>
      </p:pic>
      <p:pic>
        <p:nvPicPr>
          <p:cNvPr id="14" name="Picture 14" descr="Diagram&#10;&#10;Description automatically generated">
            <a:extLst>
              <a:ext uri="{FF2B5EF4-FFF2-40B4-BE49-F238E27FC236}">
                <a16:creationId xmlns:a16="http://schemas.microsoft.com/office/drawing/2014/main" id="{B90EFE65-12FF-632A-B5D7-59512322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965200"/>
            <a:ext cx="2149475" cy="1597025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EAFCDD5-2136-1A47-FFFF-8F9790C07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13" y="965200"/>
            <a:ext cx="2149475" cy="1597025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87E34AD0-2167-0EF7-F66D-5A524BF4B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620963"/>
            <a:ext cx="2149475" cy="1597025"/>
          </a:xfrm>
          <a:prstGeom prst="rect">
            <a:avLst/>
          </a:prstGeom>
        </p:spPr>
      </p:pic>
      <p:pic>
        <p:nvPicPr>
          <p:cNvPr id="15" name="Picture 1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DCEBF4DA-CF0D-14F8-4BF3-C1ABDD29F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2620963"/>
            <a:ext cx="2149475" cy="1597025"/>
          </a:xfrm>
          <a:prstGeom prst="rect">
            <a:avLst/>
          </a:prstGeom>
        </p:spPr>
      </p:pic>
      <p:pic>
        <p:nvPicPr>
          <p:cNvPr id="18" name="Picture 18" descr="Diagram&#10;&#10;Description automatically generated">
            <a:extLst>
              <a:ext uri="{FF2B5EF4-FFF2-40B4-BE49-F238E27FC236}">
                <a16:creationId xmlns:a16="http://schemas.microsoft.com/office/drawing/2014/main" id="{98C7BD2C-55C6-2169-87B3-A9F86C0F9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13" y="2620963"/>
            <a:ext cx="2149475" cy="1597025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362448F0-5A74-E9AE-3885-5A7F571089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278313"/>
            <a:ext cx="2149475" cy="1597025"/>
          </a:xfrm>
          <a:prstGeom prst="rect">
            <a:avLst/>
          </a:prstGeom>
        </p:spPr>
      </p:pic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21D1D6D6-BA17-B0EC-B060-16DC3CD6CC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0" y="4278313"/>
            <a:ext cx="2149475" cy="1597025"/>
          </a:xfrm>
          <a:prstGeom prst="rect">
            <a:avLst/>
          </a:prstGeom>
        </p:spPr>
      </p:pic>
      <p:pic>
        <p:nvPicPr>
          <p:cNvPr id="19" name="Picture 19" descr="Diagram&#10;&#10;Description automatically generated">
            <a:extLst>
              <a:ext uri="{FF2B5EF4-FFF2-40B4-BE49-F238E27FC236}">
                <a16:creationId xmlns:a16="http://schemas.microsoft.com/office/drawing/2014/main" id="{50EDB07A-5F44-1A69-0959-B7D391663A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213" y="4278313"/>
            <a:ext cx="2149475" cy="1597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A7B2FCA-E831-4C0E-C142-7FB1FB1BC290}"/>
              </a:ext>
            </a:extLst>
          </p:cNvPr>
          <p:cNvSpPr txBox="1"/>
          <p:nvPr/>
        </p:nvSpPr>
        <p:spPr>
          <a:xfrm>
            <a:off x="933232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Kryssia</a:t>
            </a:r>
            <a:r>
              <a:rPr lang="en-US">
                <a:cs typeface="Calibri"/>
              </a:rPr>
              <a:t>: Post alcohol (Good Sigmoid: 0.8889)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27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767239-B9B9-47D0-81A7-5C81EF90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88" y="1285875"/>
            <a:ext cx="2317750" cy="1722438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AE8BDBC-72E3-8924-06A4-837D3F5F0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1285875"/>
            <a:ext cx="2317750" cy="1722438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4A757DB-2498-3590-DCC0-75ED221A2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163" y="1285875"/>
            <a:ext cx="2317750" cy="1722438"/>
          </a:xfrm>
          <a:prstGeom prst="rect">
            <a:avLst/>
          </a:prstGeom>
        </p:spPr>
      </p:pic>
      <p:pic>
        <p:nvPicPr>
          <p:cNvPr id="5" name="Picture 5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02FC5EEF-0813-8BEB-DB73-EFAAA9B59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1285875"/>
            <a:ext cx="2317750" cy="1722438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2E07313-3BE4-0907-54C7-E5B892582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488" y="3071813"/>
            <a:ext cx="3113088" cy="2317750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06557FCB-5E2E-74DE-B1C6-D1E30328D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8663" y="3071813"/>
            <a:ext cx="3113088" cy="2317750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E0C14B7-629D-259D-9422-48543877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0" y="3071813"/>
            <a:ext cx="3113088" cy="231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FDF6E-4406-8FED-4208-57AB23BEAD5E}"/>
              </a:ext>
            </a:extLst>
          </p:cNvPr>
          <p:cNvSpPr txBox="1"/>
          <p:nvPr/>
        </p:nvSpPr>
        <p:spPr>
          <a:xfrm>
            <a:off x="933232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Neftali: Post alcohol (Good Sigmoid: 0.8571)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05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DF4270A-2ABB-CB71-0559-20541355E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65200"/>
            <a:ext cx="2149475" cy="1597025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0024972-F6DF-8DAA-8EB4-B2FCC8E5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965200"/>
            <a:ext cx="2149475" cy="1597025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0AEB89BF-D584-6201-8DFF-DCE693F1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13" y="965200"/>
            <a:ext cx="2149475" cy="1597025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51D8A8F-84AD-EAFB-1A5A-10D904180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620963"/>
            <a:ext cx="2149475" cy="1597025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5DFF75D-F494-87DA-5F58-4E7694967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2620963"/>
            <a:ext cx="2149475" cy="1597025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54BDCC35-3CC4-0E39-E91A-17F92615D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13" y="2620963"/>
            <a:ext cx="2149475" cy="1597025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6875FA6-D140-AE0D-B17A-DACF2858F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278313"/>
            <a:ext cx="2149475" cy="1597025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BE526E1-F3C2-F36F-7A6F-8957ACD0D5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0" y="4278313"/>
            <a:ext cx="2149475" cy="1597025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D62397DC-34C5-6353-DAFD-999A77AF2F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213" y="4278313"/>
            <a:ext cx="2149475" cy="159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AFCB5B-A8EB-81B8-F53B-68573050F63E}"/>
              </a:ext>
            </a:extLst>
          </p:cNvPr>
          <p:cNvSpPr txBox="1"/>
          <p:nvPr/>
        </p:nvSpPr>
        <p:spPr>
          <a:xfrm>
            <a:off x="933232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Raven: Post alcohol (Good Sigmoid: 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7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DEB3-0832-7FE1-095D-F52B8257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Session Plots for Baseline Animals for Alcohol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D3E9F-D250-A48C-A84C-DBA568E65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Checks for Vulnerable and Resilient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17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7399A6D-6A60-8222-B368-39ADD0A5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65200"/>
            <a:ext cx="2149475" cy="1597025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7671D17-2613-5063-11CE-873616E44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965200"/>
            <a:ext cx="2149475" cy="1597025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38F1D81B-B80B-E221-9C93-0204E6919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13" y="965200"/>
            <a:ext cx="2149475" cy="1597025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9850D10-B026-CB0C-221A-72504E85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620963"/>
            <a:ext cx="2149475" cy="1597025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FE22131B-C957-A612-DA63-81AB3BDD5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2620963"/>
            <a:ext cx="2149475" cy="159702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295809A-1C08-9098-C09E-887586370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13" y="2620963"/>
            <a:ext cx="2149475" cy="1597025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AB73202-3AA5-AE72-8733-44722CE8E0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278313"/>
            <a:ext cx="2149475" cy="1597025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646EE3D-983C-276E-464B-8EB546CA8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0" y="4278313"/>
            <a:ext cx="2149475" cy="1597025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08FA487-CBB0-B50A-E2F4-16BCA53EA5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3846" y="4267680"/>
            <a:ext cx="2149475" cy="159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A6707C-81D6-4DCD-3B45-C50255CAD8BD}"/>
              </a:ext>
            </a:extLst>
          </p:cNvPr>
          <p:cNvSpPr txBox="1"/>
          <p:nvPr/>
        </p:nvSpPr>
        <p:spPr>
          <a:xfrm>
            <a:off x="933232" y="317975"/>
            <a:ext cx="46238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Aladdin: Post alcohol (Good Sigmoid: 0.5556)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3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1C62925-18B4-F8F7-8EED-22DE846F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65200"/>
            <a:ext cx="2149475" cy="1597025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9D59FC3-686D-607D-85FD-8464041B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965200"/>
            <a:ext cx="2149475" cy="1597025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41A15DD-9086-5815-D645-90A70E379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13" y="965200"/>
            <a:ext cx="2149475" cy="1597025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FD1BFC2-6C72-90E9-92F2-A0967367C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620963"/>
            <a:ext cx="2149475" cy="1597025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4DEFD9A-9D49-E094-A6B8-88925DAB3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2620963"/>
            <a:ext cx="2149475" cy="1597025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93D5950-FBCA-BCB6-D182-E3544159D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13" y="2620963"/>
            <a:ext cx="2149475" cy="1597025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417C6F5-F6CB-DDE7-E51E-C50213209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278313"/>
            <a:ext cx="2149475" cy="1597025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4E546B9-92F2-36D3-E64E-3D3D9D906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0" y="4278313"/>
            <a:ext cx="2149475" cy="1597025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BD5B910-ED2E-779A-BD9C-E351146736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213" y="4278313"/>
            <a:ext cx="2149475" cy="159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696D9C-2729-6FED-D121-A7AC0BCE64BB}"/>
              </a:ext>
            </a:extLst>
          </p:cNvPr>
          <p:cNvSpPr txBox="1"/>
          <p:nvPr/>
        </p:nvSpPr>
        <p:spPr>
          <a:xfrm>
            <a:off x="933232" y="317975"/>
            <a:ext cx="46238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Jafar: Post alcohol (Good Sigmoid: 0.5556)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10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6729FD1-4340-C736-D788-22E0549F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FF97D5-D355-0917-D672-1BCBFDA70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025171"/>
            <a:ext cx="3743538" cy="2807651"/>
          </a:xfrm>
          <a:prstGeom prst="rect">
            <a:avLst/>
          </a:prstGeom>
        </p:spPr>
      </p:pic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BB9E0D8-5C30-5401-7F77-DD334C38B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ED83AF-6218-DE95-F426-FF976980F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E153CF7-32E5-4602-BD34-04422B5B5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F1786-F96A-8EEE-185C-EC9F3A04885F}"/>
              </a:ext>
            </a:extLst>
          </p:cNvPr>
          <p:cNvSpPr txBox="1"/>
          <p:nvPr/>
        </p:nvSpPr>
        <p:spPr>
          <a:xfrm>
            <a:off x="933232" y="317975"/>
            <a:ext cx="46238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Jimi: Post alcohol (Good Sigmoid: 0.8000)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6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327F481-240A-2A45-AE66-826399FE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5F0E71E-A370-DF19-60A5-6D0949B1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0542F3F-D3A5-C879-CA06-CA64CF928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653AB82D-D25A-CFF5-AB4B-5536B64EE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3B1A765-3D65-D50D-B1B2-E28BD2CED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9AF256C-A1E5-CE83-EB58-A1B063E9A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DCD8833C-D84B-8472-79B5-03ABBFFD6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25AC84D-BE43-5DE2-8C1A-5053B155C3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1CA8F3-3544-A956-BF29-CB343F0675F1}"/>
              </a:ext>
            </a:extLst>
          </p:cNvPr>
          <p:cNvSpPr txBox="1"/>
          <p:nvPr/>
        </p:nvSpPr>
        <p:spPr>
          <a:xfrm>
            <a:off x="933232" y="317975"/>
            <a:ext cx="46238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Scar: Post alcohol (Good Sigmoid: 0.7500)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22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0763639-63BE-59CE-A719-407C9488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3" name="Picture 3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6891B888-D6A7-A476-2A5C-E5B3442C2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4563110-A9D1-2505-0F7F-68BB9C348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749B3C9-7CFE-AC57-96C2-97ABA3416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838A789-58C8-2582-D979-F7608A89E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933C5E2-2ADA-6AB0-0D95-0C65950C9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81A58F2E-FF71-5A80-2EB4-94680A40FA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BFFDEFCD-4E9F-2260-AEE4-AE565CB96B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705B67-CB2B-2C7E-E7EE-5BEF2E62F4FE}"/>
              </a:ext>
            </a:extLst>
          </p:cNvPr>
          <p:cNvSpPr txBox="1"/>
          <p:nvPr/>
        </p:nvSpPr>
        <p:spPr>
          <a:xfrm>
            <a:off x="933232" y="317975"/>
            <a:ext cx="46238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Simba: Post alcohol (Good Sigmoid: 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05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332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DEB3-0832-7FE1-095D-F52B8257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Average Session Plots for Baseline and Forced Alcohol of Individual Animals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D3E9F-D250-A48C-A84C-DBA568E65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Checks for Vulnerable and Resilient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99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CEFF0538-09E7-CFC7-B408-4C575A32F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631036-155A-1BDE-1293-3748F31B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025171"/>
            <a:ext cx="3743538" cy="2807651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BD707D1-CE99-DC32-92C3-6F64F246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B2BDE57-F7CB-3B1C-1D68-1F611E0E1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0F5253B-DF0E-A993-B28B-5ED9318F1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6858CC-2395-BE97-8F2A-68D51F85C483}"/>
              </a:ext>
            </a:extLst>
          </p:cNvPr>
          <p:cNvSpPr txBox="1"/>
          <p:nvPr/>
        </p:nvSpPr>
        <p:spPr>
          <a:xfrm>
            <a:off x="933232" y="317975"/>
            <a:ext cx="52480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Before alcohol (</a:t>
            </a:r>
            <a:r>
              <a:rPr lang="en-US" err="1">
                <a:cs typeface="Calibri"/>
              </a:rPr>
              <a:t>approachavoid</a:t>
            </a:r>
            <a:r>
              <a:rPr lang="en-US">
                <a:cs typeface="Calibri"/>
              </a:rPr>
              <a:t> Female)</a:t>
            </a:r>
          </a:p>
        </p:txBody>
      </p:sp>
    </p:spTree>
    <p:extLst>
      <p:ext uri="{BB962C8B-B14F-4D97-AF65-F5344CB8AC3E}">
        <p14:creationId xmlns:p14="http://schemas.microsoft.com/office/powerpoint/2010/main" val="2426502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1D3C06B8-A932-3EA4-B865-08C13B85E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0CF113-DB9D-BFBC-3902-08B59206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025171"/>
            <a:ext cx="3743538" cy="2807651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803678-DFE7-043A-C0D4-81E30C11B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495ED6A1-E4C6-4552-E859-6AACBABEB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7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3969EDC-619E-14E8-C7A0-1E33F3E56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746132-F214-4964-9989-DFDFF59F301E}"/>
              </a:ext>
            </a:extLst>
          </p:cNvPr>
          <p:cNvSpPr txBox="1"/>
          <p:nvPr/>
        </p:nvSpPr>
        <p:spPr>
          <a:xfrm>
            <a:off x="933232" y="255000"/>
            <a:ext cx="52480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Before alcohol (approachavoid Male)</a:t>
            </a:r>
          </a:p>
        </p:txBody>
      </p:sp>
    </p:spTree>
    <p:extLst>
      <p:ext uri="{BB962C8B-B14F-4D97-AF65-F5344CB8AC3E}">
        <p14:creationId xmlns:p14="http://schemas.microsoft.com/office/powerpoint/2010/main" val="89813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A70ED80-2AF2-E291-D6A2-5A346D7F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6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F50B5CDB-9D38-7A0E-80E5-17D64D6B6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025171"/>
            <a:ext cx="3743538" cy="2807651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32E2DF3-18E1-90D6-BB8B-21D5A5806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8AE04F-DE27-4BEA-1BDE-6EEC32FE9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F8A358D-21F3-BA5B-8C6C-A0E68C586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4D5B2-82B1-F82D-84F6-DCDF5EF83CF4}"/>
              </a:ext>
            </a:extLst>
          </p:cNvPr>
          <p:cNvSpPr txBox="1"/>
          <p:nvPr/>
        </p:nvSpPr>
        <p:spPr>
          <a:xfrm>
            <a:off x="933232" y="317975"/>
            <a:ext cx="52480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Post alcohol (</a:t>
            </a:r>
            <a:r>
              <a:rPr lang="en-US" err="1">
                <a:cs typeface="Calibri"/>
              </a:rPr>
              <a:t>approachavoid</a:t>
            </a:r>
            <a:r>
              <a:rPr lang="en-US">
                <a:cs typeface="Calibri"/>
              </a:rPr>
              <a:t> Female)</a:t>
            </a:r>
          </a:p>
        </p:txBody>
      </p:sp>
    </p:spTree>
    <p:extLst>
      <p:ext uri="{BB962C8B-B14F-4D97-AF65-F5344CB8AC3E}">
        <p14:creationId xmlns:p14="http://schemas.microsoft.com/office/powerpoint/2010/main" val="397343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40BF09E-573C-3636-2F40-A85F3402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80" y="2230120"/>
            <a:ext cx="2743200" cy="2057694"/>
          </a:xfrm>
          <a:prstGeom prst="rect">
            <a:avLst/>
          </a:prstGeom>
        </p:spPr>
      </p:pic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B87274-0A4B-76EC-FE9A-15E99D684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77" y="2230120"/>
            <a:ext cx="2743200" cy="2057694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875991DC-63C7-FDE3-B32D-8EFAAF86D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681" y="2230120"/>
            <a:ext cx="2743200" cy="2057694"/>
          </a:xfrm>
          <a:prstGeom prst="rect">
            <a:avLst/>
          </a:prstGeom>
        </p:spPr>
      </p:pic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357C9DD6-DD93-157F-D249-D2C790831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937" y="2230120"/>
            <a:ext cx="2743200" cy="2057694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DD0FF2D-DFF0-ED1B-DD93-E7E235487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780" y="4409062"/>
            <a:ext cx="2743200" cy="2057694"/>
          </a:xfrm>
          <a:prstGeom prst="rect">
            <a:avLst/>
          </a:prstGeom>
        </p:spPr>
      </p:pic>
      <p:pic>
        <p:nvPicPr>
          <p:cNvPr id="15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DD0CF178-D6E6-BD13-0A9F-5D1186A2E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0499" y="4409062"/>
            <a:ext cx="2743200" cy="2057694"/>
          </a:xfrm>
          <a:prstGeom prst="rect">
            <a:avLst/>
          </a:prstGeom>
        </p:spPr>
      </p:pic>
      <p:pic>
        <p:nvPicPr>
          <p:cNvPr id="16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6BC57648-C6C7-4ECE-E89C-0850A759C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218" y="4459442"/>
            <a:ext cx="2743200" cy="2057694"/>
          </a:xfrm>
          <a:prstGeom prst="rect">
            <a:avLst/>
          </a:prstGeom>
        </p:spPr>
      </p:pic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74F254A9-F5E2-FB75-990B-A6FCF28FB8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4152" y="4459442"/>
            <a:ext cx="2743200" cy="20576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2880D1-7100-E669-8443-93D9DF2A019A}"/>
              </a:ext>
            </a:extLst>
          </p:cNvPr>
          <p:cNvSpPr txBox="1"/>
          <p:nvPr/>
        </p:nvSpPr>
        <p:spPr>
          <a:xfrm>
            <a:off x="845067" y="380950"/>
            <a:ext cx="4497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Fiona: Pre alcohol (Good Sigmoid: 0.2500)</a:t>
            </a:r>
          </a:p>
        </p:txBody>
      </p:sp>
    </p:spTree>
    <p:extLst>
      <p:ext uri="{BB962C8B-B14F-4D97-AF65-F5344CB8AC3E}">
        <p14:creationId xmlns:p14="http://schemas.microsoft.com/office/powerpoint/2010/main" val="1899413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F4A88BF-BFB6-C41A-CDB1-7EAD3827A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64D260E-82D9-1445-75CB-A74027E58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025171"/>
            <a:ext cx="3743538" cy="2807651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3BE9B53-D188-A436-B17D-61037CE01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595DE9A-942F-A156-0121-094B7C709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B69D1B3-43AC-DF48-6DED-503D80ECA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131912-F453-6A3B-DD86-F67A14D3A719}"/>
              </a:ext>
            </a:extLst>
          </p:cNvPr>
          <p:cNvSpPr txBox="1"/>
          <p:nvPr/>
        </p:nvSpPr>
        <p:spPr>
          <a:xfrm>
            <a:off x="933232" y="317975"/>
            <a:ext cx="52480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Post alcohol (</a:t>
            </a:r>
            <a:r>
              <a:rPr lang="en-US" err="1">
                <a:cs typeface="Calibri"/>
              </a:rPr>
              <a:t>approachavoid</a:t>
            </a:r>
            <a:r>
              <a:rPr lang="en-US">
                <a:cs typeface="Calibri"/>
              </a:rPr>
              <a:t> Male)</a:t>
            </a:r>
          </a:p>
        </p:txBody>
      </p:sp>
    </p:spTree>
    <p:extLst>
      <p:ext uri="{BB962C8B-B14F-4D97-AF65-F5344CB8AC3E}">
        <p14:creationId xmlns:p14="http://schemas.microsoft.com/office/powerpoint/2010/main" val="4034336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986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DEB3-0832-7FE1-095D-F52B8257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Session Plots for Boost Animals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D3E9F-D250-A48C-A84C-DBA568E65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Checks for Vulnerable and Resilient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711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52E3D5B7-DECC-6FCE-2A45-75E8525E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65200"/>
            <a:ext cx="2149475" cy="1597025"/>
          </a:xfrm>
          <a:prstGeom prst="rect">
            <a:avLst/>
          </a:prstGeom>
        </p:spPr>
      </p:pic>
      <p:pic>
        <p:nvPicPr>
          <p:cNvPr id="14" name="Picture 15" descr="Diagram&#10;&#10;Description automatically generated">
            <a:extLst>
              <a:ext uri="{FF2B5EF4-FFF2-40B4-BE49-F238E27FC236}">
                <a16:creationId xmlns:a16="http://schemas.microsoft.com/office/drawing/2014/main" id="{40085D1F-9275-C947-3DB4-49BC523E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965200"/>
            <a:ext cx="2149475" cy="1597025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95A1348-A238-398F-AE7D-5B28D8575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13" y="965200"/>
            <a:ext cx="2149475" cy="1597025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F7962A89-E520-72E8-B11B-0B8AC8824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620963"/>
            <a:ext cx="2149475" cy="1597025"/>
          </a:xfrm>
          <a:prstGeom prst="rect">
            <a:avLst/>
          </a:prstGeom>
        </p:spPr>
      </p:pic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4547B791-5672-F963-FFD5-3D1451DD8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2620963"/>
            <a:ext cx="2149475" cy="1597025"/>
          </a:xfrm>
          <a:prstGeom prst="rect">
            <a:avLst/>
          </a:prstGeom>
        </p:spPr>
      </p:pic>
      <p:pic>
        <p:nvPicPr>
          <p:cNvPr id="19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EFEC48BF-9FEA-0FD6-06F4-BC39F60D1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13" y="2620963"/>
            <a:ext cx="2149475" cy="159702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9C97E79-24A8-16F5-4ED9-0298BFE17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278313"/>
            <a:ext cx="2149475" cy="1597025"/>
          </a:xfrm>
          <a:prstGeom prst="rect">
            <a:avLst/>
          </a:prstGeom>
        </p:spPr>
      </p:pic>
      <p:pic>
        <p:nvPicPr>
          <p:cNvPr id="17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21B3FBC0-BC7B-A4DB-62D1-DC08757A30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0" y="4278313"/>
            <a:ext cx="2149475" cy="1597025"/>
          </a:xfrm>
          <a:prstGeom prst="rect">
            <a:avLst/>
          </a:prstGeom>
        </p:spPr>
      </p:pic>
      <p:pic>
        <p:nvPicPr>
          <p:cNvPr id="20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37FFCDD6-245F-729A-BBD4-66299E0A26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213" y="4278313"/>
            <a:ext cx="2149475" cy="15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34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6E523D0-AC7C-7CA5-3E62-39E4D0D6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200B506-BC21-FC5D-F965-3A984ADC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1CDE04C7-4C81-3DA3-3608-88AE9C1A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14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E6A46126-12CC-2449-7791-012F65EB0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16" name="Picture 16" descr="Chart&#10;&#10;Description automatically generated">
            <a:extLst>
              <a:ext uri="{FF2B5EF4-FFF2-40B4-BE49-F238E27FC236}">
                <a16:creationId xmlns:a16="http://schemas.microsoft.com/office/drawing/2014/main" id="{2011E6B3-48D9-0CB1-E54C-AC725911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17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B48F3400-0A14-0159-C398-4DA32E939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18" name="Picture 1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C7601C3-EF5C-15B4-414A-6B6879E6A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19" name="Picture 19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64F6386-ADEB-2B6C-4702-391880147B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19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8" descr="Chart&#10;&#10;Description automatically generated">
            <a:extLst>
              <a:ext uri="{FF2B5EF4-FFF2-40B4-BE49-F238E27FC236}">
                <a16:creationId xmlns:a16="http://schemas.microsoft.com/office/drawing/2014/main" id="{5E4D6712-3418-9C5B-0E81-B3C432CF7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19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1477E825-6533-50EE-360D-177EBF8D2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20" name="Picture 20" descr="A picture containing chart&#10;&#10;Description automatically generated">
            <a:extLst>
              <a:ext uri="{FF2B5EF4-FFF2-40B4-BE49-F238E27FC236}">
                <a16:creationId xmlns:a16="http://schemas.microsoft.com/office/drawing/2014/main" id="{6A057590-0593-364A-529E-AA78BDED5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21" name="Picture 21" descr="Chart&#10;&#10;Description automatically generated">
            <a:extLst>
              <a:ext uri="{FF2B5EF4-FFF2-40B4-BE49-F238E27FC236}">
                <a16:creationId xmlns:a16="http://schemas.microsoft.com/office/drawing/2014/main" id="{FD429B3E-25D7-2D23-2611-2C777E66F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3E2E47B7-3C39-9BB7-465F-00CD66B7B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23" name="Picture 23" descr="Diagram&#10;&#10;Description automatically generated">
            <a:extLst>
              <a:ext uri="{FF2B5EF4-FFF2-40B4-BE49-F238E27FC236}">
                <a16:creationId xmlns:a16="http://schemas.microsoft.com/office/drawing/2014/main" id="{4101BB5B-8EFC-05D0-73CF-894E529377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24" name="Picture 24" descr="Chart&#10;&#10;Description automatically generated">
            <a:extLst>
              <a:ext uri="{FF2B5EF4-FFF2-40B4-BE49-F238E27FC236}">
                <a16:creationId xmlns:a16="http://schemas.microsoft.com/office/drawing/2014/main" id="{C5E65CE6-0BD4-1FE3-6D14-2342BDE915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2310ABE2-9290-D5F9-62B7-25454876D8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5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9" name="Picture 29" descr="A picture containing chart&#10;&#10;Description automatically generated">
            <a:extLst>
              <a:ext uri="{FF2B5EF4-FFF2-40B4-BE49-F238E27FC236}">
                <a16:creationId xmlns:a16="http://schemas.microsoft.com/office/drawing/2014/main" id="{02C322EE-CE3F-7053-6B62-8DB3F2962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90600"/>
            <a:ext cx="2155825" cy="1579563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14EFA22F-04CE-CB58-62C5-B9EC32540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763" y="990600"/>
            <a:ext cx="2147888" cy="1579563"/>
          </a:xfrm>
          <a:prstGeom prst="rect">
            <a:avLst/>
          </a:prstGeom>
        </p:spPr>
      </p:pic>
      <p:pic>
        <p:nvPicPr>
          <p:cNvPr id="35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5FD01E7C-2D89-DAAF-2BC3-94318708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388" y="990600"/>
            <a:ext cx="2147888" cy="1579563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176DA7F8-7561-84A8-3F8A-B55FB5F34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628900"/>
            <a:ext cx="2155825" cy="1579563"/>
          </a:xfrm>
          <a:prstGeom prst="rect">
            <a:avLst/>
          </a:prstGeom>
        </p:spPr>
      </p:pic>
      <p:pic>
        <p:nvPicPr>
          <p:cNvPr id="34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CE14F089-CEE7-51C8-3B1A-C3A4C9422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763" y="2628900"/>
            <a:ext cx="2147888" cy="1579563"/>
          </a:xfrm>
          <a:prstGeom prst="rect">
            <a:avLst/>
          </a:prstGeom>
        </p:spPr>
      </p:pic>
      <p:pic>
        <p:nvPicPr>
          <p:cNvPr id="32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64700BDA-8649-54EB-2B99-6802DD67D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6388" y="2628900"/>
            <a:ext cx="2147888" cy="1579563"/>
          </a:xfrm>
          <a:prstGeom prst="rect">
            <a:avLst/>
          </a:prstGeom>
        </p:spPr>
      </p:pic>
      <p:pic>
        <p:nvPicPr>
          <p:cNvPr id="37" name="Picture 3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01FE8160-D034-0636-D9BE-C89ADB903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268788"/>
            <a:ext cx="2155825" cy="1579563"/>
          </a:xfrm>
          <a:prstGeom prst="rect">
            <a:avLst/>
          </a:prstGeom>
        </p:spPr>
      </p:pic>
      <p:pic>
        <p:nvPicPr>
          <p:cNvPr id="31" name="Picture 31" descr="Chart&#10;&#10;Description automatically generated">
            <a:extLst>
              <a:ext uri="{FF2B5EF4-FFF2-40B4-BE49-F238E27FC236}">
                <a16:creationId xmlns:a16="http://schemas.microsoft.com/office/drawing/2014/main" id="{93985BD8-0B67-9981-8910-BA5C39CD6C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9763" y="4268788"/>
            <a:ext cx="2147888" cy="1579563"/>
          </a:xfrm>
          <a:prstGeom prst="rect">
            <a:avLst/>
          </a:prstGeom>
        </p:spPr>
      </p:pic>
      <p:pic>
        <p:nvPicPr>
          <p:cNvPr id="36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2BF3E2AD-3D0E-359C-7D07-1807F61E71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88" y="4268788"/>
            <a:ext cx="2147888" cy="15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91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8D4015F-6EBE-4DE2-3A58-60350E44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05137FB-D400-088D-3A30-569B73D8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632BA9F-49B9-2D55-8D52-342A741DA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5D7731-A05B-0A79-5C0B-3DC2324C1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A8C1AB-268C-1A0D-B38D-D8CD7AA50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BE0B3890-824B-2931-9A50-5EC8FA8FB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1507F5D-7FC5-81AA-6804-665CD3E2E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D1D9075-813A-1034-5CF1-10AE223712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36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024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176FC-6F51-B657-6862-55A2280FD759}"/>
              </a:ext>
            </a:extLst>
          </p:cNvPr>
          <p:cNvSpPr txBox="1"/>
          <p:nvPr/>
        </p:nvSpPr>
        <p:spPr>
          <a:xfrm>
            <a:off x="838200" y="552355"/>
            <a:ext cx="10515600" cy="3346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latin typeface="+mj-lt"/>
                <a:ea typeface="+mj-ea"/>
                <a:cs typeface="+mj-cs"/>
              </a:rPr>
              <a:t>Sex Difference After Alcohol: Last Session Data (</a:t>
            </a:r>
            <a:r>
              <a:rPr lang="en-US" sz="5200" kern="1200" dirty="0" err="1">
                <a:latin typeface="+mj-lt"/>
                <a:ea typeface="+mj-ea"/>
                <a:cs typeface="+mj-cs"/>
              </a:rPr>
              <a:t>approachavoid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: </a:t>
            </a:r>
            <a:r>
              <a:rPr lang="en-US" sz="5200" dirty="0">
                <a:latin typeface="+mj-lt"/>
                <a:ea typeface="+mj-ea"/>
                <a:cs typeface="+mj-cs"/>
              </a:rPr>
              <a:t>baseline, boost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, </a:t>
            </a:r>
            <a:r>
              <a:rPr lang="en-US" sz="5200" dirty="0">
                <a:latin typeface="+mj-lt"/>
                <a:ea typeface="+mj-ea"/>
                <a:cs typeface="+mj-cs"/>
              </a:rPr>
              <a:t>forced and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 together)</a:t>
            </a: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040DAD31-1257-FEDE-DA7C-D376B777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" y="4331059"/>
            <a:ext cx="2251332" cy="1688497"/>
          </a:xfrm>
          <a:prstGeom prst="rect">
            <a:avLst/>
          </a:prstGeom>
        </p:spPr>
      </p:pic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93ED917-B962-7B0E-DC02-FC2B62C7E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87" y="4331059"/>
            <a:ext cx="2251332" cy="1688497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152E7A2-7FA5-FA8C-E07B-7A69E56CC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986" y="4331059"/>
            <a:ext cx="2251332" cy="1688497"/>
          </a:xfrm>
          <a:prstGeom prst="rect">
            <a:avLst/>
          </a:prstGeom>
        </p:spPr>
      </p:pic>
      <p:pic>
        <p:nvPicPr>
          <p:cNvPr id="7" name="Picture 7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DEC9AD79-2A2A-B7AA-69AD-0FED9F2F0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966" y="4331059"/>
            <a:ext cx="2251332" cy="16884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D210B5F-C954-3D0F-086E-22CE7CDF0C5D}"/>
              </a:ext>
            </a:extLst>
          </p:cNvPr>
          <p:cNvGrpSpPr/>
          <p:nvPr/>
        </p:nvGrpSpPr>
        <p:grpSpPr>
          <a:xfrm>
            <a:off x="9747946" y="4282314"/>
            <a:ext cx="2251332" cy="1647610"/>
            <a:chOff x="9747946" y="4282314"/>
            <a:chExt cx="2251332" cy="1647610"/>
          </a:xfrm>
        </p:grpSpPr>
        <p:pic>
          <p:nvPicPr>
            <p:cNvPr id="5" name="Picture 2" descr="Chart, radar chart, line chart&#10;&#10;Description automatically generated">
              <a:extLst>
                <a:ext uri="{FF2B5EF4-FFF2-40B4-BE49-F238E27FC236}">
                  <a16:creationId xmlns:a16="http://schemas.microsoft.com/office/drawing/2014/main" id="{0F2B1621-C052-E6E3-4203-E338FF782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495" r="-2" b="5120"/>
            <a:stretch/>
          </p:blipFill>
          <p:spPr>
            <a:xfrm>
              <a:off x="9747946" y="4420691"/>
              <a:ext cx="2251332" cy="15092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D0F128-31CC-1AFF-288B-AA3A865AB16D}"/>
                </a:ext>
              </a:extLst>
            </p:cNvPr>
            <p:cNvSpPr txBox="1"/>
            <p:nvPr/>
          </p:nvSpPr>
          <p:spPr>
            <a:xfrm>
              <a:off x="10088628" y="4282314"/>
              <a:ext cx="1656247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cs typeface="Calibri"/>
                </a:rPr>
                <a:t>BA: Only </a:t>
              </a:r>
              <a:r>
                <a:rPr lang="en-US" sz="1000" dirty="0" err="1">
                  <a:cs typeface="Calibri"/>
                </a:rPr>
                <a:t>lg_etoh</a:t>
              </a:r>
              <a:r>
                <a:rPr lang="en-US" sz="1000" dirty="0">
                  <a:cs typeface="Calibri"/>
                </a:rPr>
                <a:t> animals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414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BA9329F-909C-959E-5508-F0D41A26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DCC5AF0C-9E1E-5692-4D59-A173D8BE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CC219A5-2F46-D10E-DD5E-60DD84EA0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4BB4DEB-2C49-167B-E573-D7DA19692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5AF3AB2-DE47-7361-31A9-DA4E1FC9F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55AE999-F1F2-18BA-4CCB-F2B13D321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CC375CDE-8018-45EF-F8E8-4CAEA1D50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287B21CE-968C-773D-9C09-412D2CDB2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423A4F-8691-7306-D76D-0C32DF977E81}"/>
              </a:ext>
            </a:extLst>
          </p:cNvPr>
          <p:cNvSpPr txBox="1"/>
          <p:nvPr/>
        </p:nvSpPr>
        <p:spPr>
          <a:xfrm>
            <a:off x="845067" y="380950"/>
            <a:ext cx="4497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Juana: Pre alcohol (Good Sigmoid: 1.00)</a:t>
            </a:r>
          </a:p>
        </p:txBody>
      </p:sp>
    </p:spTree>
    <p:extLst>
      <p:ext uri="{BB962C8B-B14F-4D97-AF65-F5344CB8AC3E}">
        <p14:creationId xmlns:p14="http://schemas.microsoft.com/office/powerpoint/2010/main" val="1430301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176FC-6F51-B657-6862-55A2280FD759}"/>
              </a:ext>
            </a:extLst>
          </p:cNvPr>
          <p:cNvSpPr txBox="1"/>
          <p:nvPr/>
        </p:nvSpPr>
        <p:spPr>
          <a:xfrm>
            <a:off x="838200" y="552355"/>
            <a:ext cx="10515600" cy="3346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latin typeface="+mj-lt"/>
                <a:ea typeface="+mj-ea"/>
                <a:cs typeface="+mj-cs"/>
              </a:rPr>
              <a:t>Sex Difference After Alcohol: Last Session Data (approach time: </a:t>
            </a:r>
            <a:r>
              <a:rPr lang="en-US" sz="5200" dirty="0">
                <a:latin typeface="+mj-lt"/>
                <a:ea typeface="+mj-ea"/>
                <a:cs typeface="+mj-cs"/>
              </a:rPr>
              <a:t>baseline, 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boost, </a:t>
            </a:r>
            <a:r>
              <a:rPr lang="en-US" sz="5200" dirty="0">
                <a:latin typeface="+mj-lt"/>
                <a:ea typeface="+mj-ea"/>
                <a:cs typeface="+mj-cs"/>
              </a:rPr>
              <a:t>forced 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and together)</a:t>
            </a:r>
          </a:p>
        </p:txBody>
      </p:sp>
      <p:pic>
        <p:nvPicPr>
          <p:cNvPr id="12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873DB69-87CD-26DB-A585-81424B5B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" y="4331059"/>
            <a:ext cx="2251332" cy="1688497"/>
          </a:xfrm>
          <a:prstGeom prst="rect">
            <a:avLst/>
          </a:prstGeom>
        </p:spPr>
      </p:pic>
      <p:pic>
        <p:nvPicPr>
          <p:cNvPr id="10" name="Picture 3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6AEF7891-48AC-7141-7C22-9522A09E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87" y="4331059"/>
            <a:ext cx="2251332" cy="1688497"/>
          </a:xfrm>
          <a:prstGeom prst="rect">
            <a:avLst/>
          </a:prstGeom>
        </p:spPr>
      </p:pic>
      <p:pic>
        <p:nvPicPr>
          <p:cNvPr id="1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AD5FE41-01F4-DB88-6207-1D3876631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986" y="4331059"/>
            <a:ext cx="2251332" cy="1688497"/>
          </a:xfrm>
          <a:prstGeom prst="rect">
            <a:avLst/>
          </a:prstGeom>
        </p:spPr>
      </p:pic>
      <p:pic>
        <p:nvPicPr>
          <p:cNvPr id="14" name="Picture 5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1A2E6087-7579-514C-2FDF-84EF532BC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966" y="4331059"/>
            <a:ext cx="2251332" cy="168849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81DE6C-5B5A-A02D-698F-FC4128C8A462}"/>
              </a:ext>
            </a:extLst>
          </p:cNvPr>
          <p:cNvGrpSpPr/>
          <p:nvPr/>
        </p:nvGrpSpPr>
        <p:grpSpPr>
          <a:xfrm>
            <a:off x="9747946" y="4131173"/>
            <a:ext cx="2251332" cy="1888383"/>
            <a:chOff x="9747946" y="4131173"/>
            <a:chExt cx="2251332" cy="1888383"/>
          </a:xfrm>
        </p:grpSpPr>
        <p:pic>
          <p:nvPicPr>
            <p:cNvPr id="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3B25BB92-BC16-9C9D-B69E-CC2805A77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7946" y="4331059"/>
              <a:ext cx="2251332" cy="168849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A415C5-749F-991E-2D76-840BE93EEE41}"/>
                </a:ext>
              </a:extLst>
            </p:cNvPr>
            <p:cNvSpPr txBox="1"/>
            <p:nvPr/>
          </p:nvSpPr>
          <p:spPr>
            <a:xfrm>
              <a:off x="10088628" y="4131173"/>
              <a:ext cx="1656247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cs typeface="Calibri"/>
                </a:rPr>
                <a:t>BA: Only </a:t>
              </a:r>
              <a:r>
                <a:rPr lang="en-US" sz="1000" dirty="0" err="1">
                  <a:cs typeface="Calibri"/>
                </a:rPr>
                <a:t>lg_etoh</a:t>
              </a:r>
              <a:r>
                <a:rPr lang="en-US" sz="1000" dirty="0">
                  <a:cs typeface="Calibri"/>
                </a:rPr>
                <a:t> animals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0294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176FC-6F51-B657-6862-55A2280FD759}"/>
              </a:ext>
            </a:extLst>
          </p:cNvPr>
          <p:cNvSpPr txBox="1"/>
          <p:nvPr/>
        </p:nvSpPr>
        <p:spPr>
          <a:xfrm>
            <a:off x="838200" y="552355"/>
            <a:ext cx="10515600" cy="3346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latin typeface="+mj-lt"/>
                <a:ea typeface="+mj-ea"/>
                <a:cs typeface="+mj-cs"/>
              </a:rPr>
              <a:t>Sex Difference After Alcohol: Last Session Data (passing through center: </a:t>
            </a:r>
            <a:r>
              <a:rPr lang="en-US" sz="5200" dirty="0">
                <a:latin typeface="+mj-lt"/>
                <a:ea typeface="+mj-ea"/>
                <a:cs typeface="+mj-cs"/>
              </a:rPr>
              <a:t>baseline, 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boost, </a:t>
            </a:r>
            <a:r>
              <a:rPr lang="en-US" sz="5200" dirty="0">
                <a:latin typeface="+mj-lt"/>
                <a:ea typeface="+mj-ea"/>
                <a:cs typeface="+mj-cs"/>
              </a:rPr>
              <a:t>forced 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and together)</a:t>
            </a:r>
          </a:p>
        </p:txBody>
      </p:sp>
      <p:pic>
        <p:nvPicPr>
          <p:cNvPr id="5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FAF681B8-E49E-5912-2E19-83602A8E1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" y="4331059"/>
            <a:ext cx="2251332" cy="1688497"/>
          </a:xfrm>
          <a:prstGeom prst="rect">
            <a:avLst/>
          </a:prstGeom>
        </p:spPr>
      </p:pic>
      <p:pic>
        <p:nvPicPr>
          <p:cNvPr id="6" name="Picture 6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57EC69C8-1DA5-34C1-7B6E-BABCE811B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87" y="4331059"/>
            <a:ext cx="2251332" cy="1688497"/>
          </a:xfrm>
          <a:prstGeom prst="rect">
            <a:avLst/>
          </a:prstGeom>
        </p:spPr>
      </p:pic>
      <p:pic>
        <p:nvPicPr>
          <p:cNvPr id="3" name="Picture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3C19DE22-2639-19AD-B64C-E55E6C18F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986" y="4331059"/>
            <a:ext cx="2251332" cy="1688497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AAC02DB-928B-8CD1-7E9A-288F16715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966" y="4331059"/>
            <a:ext cx="2251332" cy="168849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68C449-3623-E687-455E-E84467C7CC09}"/>
              </a:ext>
            </a:extLst>
          </p:cNvPr>
          <p:cNvGrpSpPr/>
          <p:nvPr/>
        </p:nvGrpSpPr>
        <p:grpSpPr>
          <a:xfrm>
            <a:off x="9747946" y="4061900"/>
            <a:ext cx="2251332" cy="1957656"/>
            <a:chOff x="9747946" y="4061900"/>
            <a:chExt cx="2251332" cy="1957656"/>
          </a:xfrm>
        </p:grpSpPr>
        <p:pic>
          <p:nvPicPr>
            <p:cNvPr id="8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1CF6B176-3DC8-13BA-5588-A30BD38E2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47946" y="4331059"/>
              <a:ext cx="2251332" cy="168849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0603D0-5872-EA6F-2E68-E7F760044613}"/>
                </a:ext>
              </a:extLst>
            </p:cNvPr>
            <p:cNvSpPr txBox="1"/>
            <p:nvPr/>
          </p:nvSpPr>
          <p:spPr>
            <a:xfrm>
              <a:off x="10088628" y="4061900"/>
              <a:ext cx="1656247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>
                  <a:cs typeface="Calibri"/>
                </a:rPr>
                <a:t>BA: Only </a:t>
              </a:r>
              <a:r>
                <a:rPr lang="en-US" sz="1000" dirty="0" err="1">
                  <a:cs typeface="Calibri"/>
                </a:rPr>
                <a:t>lg_etoh</a:t>
              </a:r>
              <a:r>
                <a:rPr lang="en-US" sz="1000" dirty="0">
                  <a:cs typeface="Calibri"/>
                </a:rPr>
                <a:t> animals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3573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4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176FC-6F51-B657-6862-55A2280FD759}"/>
              </a:ext>
            </a:extLst>
          </p:cNvPr>
          <p:cNvSpPr txBox="1"/>
          <p:nvPr/>
        </p:nvSpPr>
        <p:spPr>
          <a:xfrm>
            <a:off x="838200" y="552355"/>
            <a:ext cx="10515600" cy="3346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latin typeface="+mj-lt"/>
                <a:ea typeface="+mj-ea"/>
                <a:cs typeface="+mj-cs"/>
              </a:rPr>
              <a:t>Sex Difference After Alcohol: Last Session Data (Distance Travelled: </a:t>
            </a:r>
            <a:r>
              <a:rPr lang="en-US" sz="5200" dirty="0">
                <a:latin typeface="+mj-lt"/>
                <a:ea typeface="+mj-ea"/>
                <a:cs typeface="+mj-cs"/>
              </a:rPr>
              <a:t>baseline, 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boost, </a:t>
            </a:r>
            <a:r>
              <a:rPr lang="en-US" sz="5200" dirty="0">
                <a:latin typeface="+mj-lt"/>
                <a:ea typeface="+mj-ea"/>
                <a:cs typeface="+mj-cs"/>
              </a:rPr>
              <a:t>forced 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and together)</a:t>
            </a:r>
          </a:p>
        </p:txBody>
      </p:sp>
      <p:pic>
        <p:nvPicPr>
          <p:cNvPr id="1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ABDE332B-F8CA-DF33-699B-B224ECB98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" y="4331058"/>
            <a:ext cx="2251332" cy="1688499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272F424-AB82-2155-30AC-88E64C5B9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87" y="4331059"/>
            <a:ext cx="2251332" cy="1688497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7BB9D22-5FB0-98E5-9C78-CAD56C6D5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986" y="4331059"/>
            <a:ext cx="2251332" cy="1688497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6FFB797-886E-0EEB-D89E-795AAE593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966" y="4331059"/>
            <a:ext cx="2251332" cy="1688497"/>
          </a:xfrm>
          <a:prstGeom prst="rect">
            <a:avLst/>
          </a:prstGeom>
        </p:spPr>
      </p:pic>
      <p:pic>
        <p:nvPicPr>
          <p:cNvPr id="7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B8664CC6-465B-DF75-D9B8-B23881893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946" y="4331059"/>
            <a:ext cx="2251332" cy="16884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5E6C6D-A5C6-BE42-5DD3-27DEF75D99E4}"/>
              </a:ext>
            </a:extLst>
          </p:cNvPr>
          <p:cNvSpPr txBox="1"/>
          <p:nvPr/>
        </p:nvSpPr>
        <p:spPr>
          <a:xfrm>
            <a:off x="459719" y="4049305"/>
            <a:ext cx="1656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cs typeface="Calibri"/>
              </a:rPr>
              <a:t>BA: Only </a:t>
            </a:r>
            <a:r>
              <a:rPr lang="en-US" sz="1000" dirty="0" err="1">
                <a:cs typeface="Calibri"/>
              </a:rPr>
              <a:t>lg_etoh</a:t>
            </a:r>
            <a:r>
              <a:rPr lang="en-US" sz="1000" dirty="0">
                <a:cs typeface="Calibri"/>
              </a:rPr>
              <a:t> 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50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176FC-6F51-B657-6862-55A2280FD759}"/>
              </a:ext>
            </a:extLst>
          </p:cNvPr>
          <p:cNvSpPr txBox="1"/>
          <p:nvPr/>
        </p:nvSpPr>
        <p:spPr>
          <a:xfrm>
            <a:off x="838200" y="552355"/>
            <a:ext cx="10515600" cy="3346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latin typeface="+mj-lt"/>
                <a:ea typeface="+mj-ea"/>
                <a:cs typeface="+mj-cs"/>
              </a:rPr>
              <a:t>Sex Difference After Alcohol: Last Session Data (Acceleration Outlier: </a:t>
            </a:r>
            <a:r>
              <a:rPr lang="en-US" sz="5200" dirty="0">
                <a:latin typeface="+mj-lt"/>
                <a:ea typeface="+mj-ea"/>
                <a:cs typeface="+mj-cs"/>
              </a:rPr>
              <a:t>baseline, 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boost, </a:t>
            </a:r>
            <a:r>
              <a:rPr lang="en-US" sz="5200" dirty="0">
                <a:latin typeface="+mj-lt"/>
                <a:ea typeface="+mj-ea"/>
                <a:cs typeface="+mj-cs"/>
              </a:rPr>
              <a:t>forced 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and together)</a:t>
            </a:r>
          </a:p>
        </p:txBody>
      </p:sp>
      <p:pic>
        <p:nvPicPr>
          <p:cNvPr id="8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7E33CC2-73F3-9F01-9AC6-EEAD22B0B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" y="4331058"/>
            <a:ext cx="2251332" cy="1688499"/>
          </a:xfrm>
          <a:prstGeom prst="rect">
            <a:avLst/>
          </a:prstGeom>
        </p:spPr>
      </p:pic>
      <p:pic>
        <p:nvPicPr>
          <p:cNvPr id="6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D470834-A399-01D3-7619-141ED419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87" y="4331059"/>
            <a:ext cx="2251332" cy="1688497"/>
          </a:xfrm>
          <a:prstGeom prst="rect">
            <a:avLst/>
          </a:prstGeom>
        </p:spPr>
      </p:pic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F070E9B9-A962-4450-164C-6BE8D346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986" y="4331059"/>
            <a:ext cx="2251332" cy="1688497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AEEA47A-5EF4-8AD2-E7EB-D1696E502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966" y="4331059"/>
            <a:ext cx="2251332" cy="1688497"/>
          </a:xfrm>
          <a:prstGeom prst="rect">
            <a:avLst/>
          </a:prstGeom>
        </p:spPr>
      </p:pic>
      <p:pic>
        <p:nvPicPr>
          <p:cNvPr id="3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1F053547-43A4-C1E3-BDE0-C6D1D9F80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946" y="4331059"/>
            <a:ext cx="2251332" cy="1688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84CCB4-7BDF-82E4-1302-FC0E39496EEE}"/>
              </a:ext>
            </a:extLst>
          </p:cNvPr>
          <p:cNvSpPr txBox="1"/>
          <p:nvPr/>
        </p:nvSpPr>
        <p:spPr>
          <a:xfrm>
            <a:off x="459719" y="4049305"/>
            <a:ext cx="1656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cs typeface="Calibri"/>
              </a:rPr>
              <a:t>BA: Only </a:t>
            </a:r>
            <a:r>
              <a:rPr lang="en-US" sz="1000" dirty="0" err="1">
                <a:cs typeface="Calibri"/>
              </a:rPr>
              <a:t>lg_etoh</a:t>
            </a:r>
            <a:r>
              <a:rPr lang="en-US" sz="1000" dirty="0">
                <a:cs typeface="Calibri"/>
              </a:rPr>
              <a:t> 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9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176FC-6F51-B657-6862-55A2280FD759}"/>
              </a:ext>
            </a:extLst>
          </p:cNvPr>
          <p:cNvSpPr txBox="1"/>
          <p:nvPr/>
        </p:nvSpPr>
        <p:spPr>
          <a:xfrm>
            <a:off x="838200" y="552355"/>
            <a:ext cx="10515600" cy="3346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latin typeface="+mj-lt"/>
                <a:ea typeface="+mj-ea"/>
                <a:cs typeface="+mj-cs"/>
              </a:rPr>
              <a:t>Sex Difference After Alcohol: Last Session Data (Stopping Points: </a:t>
            </a:r>
            <a:r>
              <a:rPr lang="en-US" sz="5200" dirty="0">
                <a:latin typeface="+mj-lt"/>
                <a:ea typeface="+mj-ea"/>
                <a:cs typeface="+mj-cs"/>
              </a:rPr>
              <a:t>baseline, 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boost, </a:t>
            </a:r>
            <a:r>
              <a:rPr lang="en-US" sz="5200" dirty="0">
                <a:latin typeface="+mj-lt"/>
                <a:ea typeface="+mj-ea"/>
                <a:cs typeface="+mj-cs"/>
              </a:rPr>
              <a:t>forced 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and together)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6990B11-5454-333D-ABC1-6034450BF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" y="4331058"/>
            <a:ext cx="2251332" cy="1688499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EC7DC401-2E71-63DE-35CA-077930C1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87" y="4331059"/>
            <a:ext cx="2251332" cy="1688497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15A544F-84B1-6122-046D-00062254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986" y="4331059"/>
            <a:ext cx="2251332" cy="1688497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4B5BC2C-1E41-0110-4054-B69EDB94D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966" y="4331059"/>
            <a:ext cx="2251332" cy="1688497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D599636-4212-1732-A75E-22AC99687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946" y="4331059"/>
            <a:ext cx="2251332" cy="168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46876-353C-0AEE-B460-8BE97E2B1EF9}"/>
              </a:ext>
            </a:extLst>
          </p:cNvPr>
          <p:cNvSpPr txBox="1"/>
          <p:nvPr/>
        </p:nvSpPr>
        <p:spPr>
          <a:xfrm>
            <a:off x="459719" y="4049305"/>
            <a:ext cx="1656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cs typeface="Calibri"/>
              </a:rPr>
              <a:t>BA: Only </a:t>
            </a:r>
            <a:r>
              <a:rPr lang="en-US" sz="1000" dirty="0" err="1">
                <a:cs typeface="Calibri"/>
              </a:rPr>
              <a:t>lg_etoh</a:t>
            </a:r>
            <a:r>
              <a:rPr lang="en-US" sz="1000" dirty="0">
                <a:cs typeface="Calibri"/>
              </a:rPr>
              <a:t> 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76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176FC-6F51-B657-6862-55A2280FD759}"/>
              </a:ext>
            </a:extLst>
          </p:cNvPr>
          <p:cNvSpPr txBox="1"/>
          <p:nvPr/>
        </p:nvSpPr>
        <p:spPr>
          <a:xfrm>
            <a:off x="838200" y="552355"/>
            <a:ext cx="10515600" cy="3346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latin typeface="+mj-lt"/>
                <a:ea typeface="+mj-ea"/>
                <a:cs typeface="+mj-cs"/>
              </a:rPr>
              <a:t>Sex Difference After Alcohol: Last Session Data (Rotation Points: </a:t>
            </a:r>
            <a:r>
              <a:rPr lang="en-US" sz="5200" dirty="0">
                <a:latin typeface="+mj-lt"/>
                <a:ea typeface="+mj-ea"/>
                <a:cs typeface="+mj-cs"/>
              </a:rPr>
              <a:t>baseline, 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boost, </a:t>
            </a:r>
            <a:r>
              <a:rPr lang="en-US" sz="5200" dirty="0">
                <a:latin typeface="+mj-lt"/>
                <a:ea typeface="+mj-ea"/>
                <a:cs typeface="+mj-cs"/>
              </a:rPr>
              <a:t>forced </a:t>
            </a:r>
            <a:r>
              <a:rPr lang="en-US" sz="5200" kern="1200" dirty="0">
                <a:latin typeface="+mj-lt"/>
                <a:ea typeface="+mj-ea"/>
                <a:cs typeface="+mj-cs"/>
              </a:rPr>
              <a:t>and together)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2F7D625-4D9A-6DB3-484C-4C70A099B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" y="4331059"/>
            <a:ext cx="2251332" cy="1688497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C4B9D02-D13B-8FB9-C340-D4E5A0307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87" y="4331059"/>
            <a:ext cx="2251332" cy="1688497"/>
          </a:xfrm>
          <a:prstGeom prst="rect">
            <a:avLst/>
          </a:prstGeom>
        </p:spPr>
      </p:pic>
      <p:pic>
        <p:nvPicPr>
          <p:cNvPr id="6" name="Picture 10" descr="Chart, diagram, line chart&#10;&#10;Description automatically generated">
            <a:extLst>
              <a:ext uri="{FF2B5EF4-FFF2-40B4-BE49-F238E27FC236}">
                <a16:creationId xmlns:a16="http://schemas.microsoft.com/office/drawing/2014/main" id="{6F910057-D890-1DDB-85F0-CC0991B0F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986" y="4331059"/>
            <a:ext cx="2251332" cy="1688497"/>
          </a:xfrm>
          <a:prstGeom prst="rect">
            <a:avLst/>
          </a:prstGeom>
        </p:spPr>
      </p:pic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45610F3-404E-1558-F3A9-945631F37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966" y="4331059"/>
            <a:ext cx="2251332" cy="1688497"/>
          </a:xfrm>
          <a:prstGeom prst="rect">
            <a:avLst/>
          </a:prstGeom>
        </p:spPr>
      </p:pic>
      <p:pic>
        <p:nvPicPr>
          <p:cNvPr id="8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DAE531D-66F7-1801-89EC-8CECFABEF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946" y="4331059"/>
            <a:ext cx="2251332" cy="1688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3AAB8F-27FE-331F-8401-849B3AC2B4A7}"/>
              </a:ext>
            </a:extLst>
          </p:cNvPr>
          <p:cNvSpPr txBox="1"/>
          <p:nvPr/>
        </p:nvSpPr>
        <p:spPr>
          <a:xfrm>
            <a:off x="10088628" y="4061900"/>
            <a:ext cx="16562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cs typeface="Calibri"/>
              </a:rPr>
              <a:t>BA: Only </a:t>
            </a:r>
            <a:r>
              <a:rPr lang="en-US" sz="1000" dirty="0" err="1">
                <a:cs typeface="Calibri"/>
              </a:rPr>
              <a:t>lg_etoh</a:t>
            </a:r>
            <a:r>
              <a:rPr lang="en-US" sz="1000" dirty="0">
                <a:cs typeface="Calibri"/>
              </a:rPr>
              <a:t> 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02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5812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DEB3-0832-7FE1-095D-F52B8257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Group Plot of Features (Failed)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D3E9F-D250-A48C-A84C-DBA568E65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Checks for clusters for health/gender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94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30">
            <a:extLst>
              <a:ext uri="{FF2B5EF4-FFF2-40B4-BE49-F238E27FC236}">
                <a16:creationId xmlns:a16="http://schemas.microsoft.com/office/drawing/2014/main" id="{1C8CD11C-D881-D0CF-1629-F7DD9FE5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  <a:ln>
            <a:noFill/>
          </a:ln>
        </p:spPr>
      </p:pic>
      <p:pic>
        <p:nvPicPr>
          <p:cNvPr id="31" name="Picture 31" descr="Scatter chart&#10;&#10;Description automatically generated">
            <a:extLst>
              <a:ext uri="{FF2B5EF4-FFF2-40B4-BE49-F238E27FC236}">
                <a16:creationId xmlns:a16="http://schemas.microsoft.com/office/drawing/2014/main" id="{702CBB37-FEBB-562C-D0B4-497F4939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32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03715151-F6C6-4AA2-1C31-2E8EBBF29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33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AEBF51C8-7EBF-3879-F17C-6507CD81B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34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FFC7E0D-A176-5151-B1A1-6A32FDD4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35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3A52E33E-7F3E-FBC4-102B-22685D6EA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36" name="Picture 36" descr="Chart&#10;&#10;Description automatically generated">
            <a:extLst>
              <a:ext uri="{FF2B5EF4-FFF2-40B4-BE49-F238E27FC236}">
                <a16:creationId xmlns:a16="http://schemas.microsoft.com/office/drawing/2014/main" id="{5BC5BB8E-3946-AAFC-1FBA-6E2C333676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37" name="Picture 37" descr="Chart&#10;&#10;Description automatically generated">
            <a:extLst>
              <a:ext uri="{FF2B5EF4-FFF2-40B4-BE49-F238E27FC236}">
                <a16:creationId xmlns:a16="http://schemas.microsoft.com/office/drawing/2014/main" id="{4FF67D64-12DA-6510-79EC-2F47830DC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169495-8D19-0D11-EEAC-070E1A1EC2C4}"/>
              </a:ext>
            </a:extLst>
          </p:cNvPr>
          <p:cNvSpPr txBox="1"/>
          <p:nvPr/>
        </p:nvSpPr>
        <p:spPr>
          <a:xfrm>
            <a:off x="838200" y="557189"/>
            <a:ext cx="10515600" cy="11105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Before and After Alcohol Features: With Same Subjectid and Equal Number of Session</a:t>
            </a:r>
          </a:p>
        </p:txBody>
      </p:sp>
    </p:spTree>
    <p:extLst>
      <p:ext uri="{BB962C8B-B14F-4D97-AF65-F5344CB8AC3E}">
        <p14:creationId xmlns:p14="http://schemas.microsoft.com/office/powerpoint/2010/main" val="409760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5AF83DF-41A9-CF0D-A273-A1FF5209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14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2C734B7F-7510-19CC-370B-66E30C58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  <a:ln>
            <a:noFill/>
          </a:ln>
        </p:spPr>
      </p:pic>
      <p:pic>
        <p:nvPicPr>
          <p:cNvPr id="31" name="Picture 31" descr="Diagram&#10;&#10;Description automatically generated">
            <a:extLst>
              <a:ext uri="{FF2B5EF4-FFF2-40B4-BE49-F238E27FC236}">
                <a16:creationId xmlns:a16="http://schemas.microsoft.com/office/drawing/2014/main" id="{747094E3-4CFD-B9B1-3E45-D972F22B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  <a:ln>
            <a:noFill/>
          </a:ln>
        </p:spPr>
      </p:pic>
      <p:pic>
        <p:nvPicPr>
          <p:cNvPr id="22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58B4D0B8-14EC-28E0-2E6D-81460D912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27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FEFBF9C5-9D56-74CE-BDCA-1C71C42B8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32" name="Picture 32" descr="Table&#10;&#10;Description automatically generated">
            <a:extLst>
              <a:ext uri="{FF2B5EF4-FFF2-40B4-BE49-F238E27FC236}">
                <a16:creationId xmlns:a16="http://schemas.microsoft.com/office/drawing/2014/main" id="{06458741-8680-83CB-28F2-8BEABD23D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68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B4D238D-06DC-EF56-5EA3-D826B7AA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65200"/>
            <a:ext cx="2149475" cy="159702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4FB83F-FA73-EB4B-E6BC-40F1B68A4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965200"/>
            <a:ext cx="2149475" cy="1597025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968E19-3CA1-A657-6ED0-B37F399E1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13" y="965200"/>
            <a:ext cx="2149475" cy="159702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2732F9E-8390-F36E-584A-6F07E85EB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620963"/>
            <a:ext cx="2149475" cy="1597025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689DA2-C708-9EF5-1F48-C7262EA47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2620963"/>
            <a:ext cx="2149475" cy="1597025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F7385225-0D8A-D110-1815-BA78FA1925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13" y="2620963"/>
            <a:ext cx="2149475" cy="1597025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653FFCF-415C-2D5D-F463-42ECF428C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278313"/>
            <a:ext cx="2149475" cy="1597025"/>
          </a:xfrm>
          <a:prstGeom prst="rect">
            <a:avLst/>
          </a:prstGeom>
        </p:spPr>
      </p:pic>
      <p:pic>
        <p:nvPicPr>
          <p:cNvPr id="7" name="Picture 7" descr="Text, application&#10;&#10;Description automatically generated">
            <a:extLst>
              <a:ext uri="{FF2B5EF4-FFF2-40B4-BE49-F238E27FC236}">
                <a16:creationId xmlns:a16="http://schemas.microsoft.com/office/drawing/2014/main" id="{FA22AA95-479B-586A-8560-68F0679A1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0" y="4278313"/>
            <a:ext cx="2149475" cy="1597025"/>
          </a:xfrm>
          <a:prstGeom prst="rect">
            <a:avLst/>
          </a:prstGeom>
        </p:spPr>
      </p:pic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8C74BF41-443F-EC2E-57F9-662218A9D6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213" y="4278313"/>
            <a:ext cx="2149475" cy="159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F84661-0FCE-03A2-A1C0-ABC8160F72B5}"/>
              </a:ext>
            </a:extLst>
          </p:cNvPr>
          <p:cNvSpPr txBox="1"/>
          <p:nvPr/>
        </p:nvSpPr>
        <p:spPr>
          <a:xfrm>
            <a:off x="1462224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Kryssia: Pre alcohol (Good Sigmoid: </a:t>
            </a:r>
            <a:r>
              <a:rPr lang="en-US">
                <a:ea typeface="+mn-lt"/>
                <a:cs typeface="+mn-lt"/>
              </a:rPr>
              <a:t>0.222</a:t>
            </a:r>
            <a:r>
              <a:rPr lang="en-US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8926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FAD418D5-E569-1273-C840-BEEFD32D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2019105-898E-692D-F7FD-766EA0086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3A115244-087B-8DFC-50CC-4FABF578E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5C6E066-8839-F392-50D0-C69DD4EEE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3" y="3671316"/>
            <a:ext cx="3404625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66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0CA32A5-CE66-A5B5-31EB-77609024C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876"/>
            <a:ext cx="3278292" cy="2423843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002A85E-6638-2D32-1BDB-BCD7245F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764" y="758116"/>
            <a:ext cx="3239769" cy="2395361"/>
          </a:xfrm>
          <a:prstGeom prst="rect">
            <a:avLst/>
          </a:prstGeom>
          <a:ln>
            <a:noFill/>
          </a:ln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C282231-8AE1-2B5F-E121-296BA52EE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3694633"/>
            <a:ext cx="3278292" cy="2415124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567A4317-7933-82FE-322C-400E2244D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74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A65CF4E-F912-8DED-543E-92E29E5D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21" name="Straight Connector 1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EA1B6BE-BF02-2D0F-2718-5CC5DFFB1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71" y="643467"/>
            <a:ext cx="3448429" cy="2543217"/>
          </a:xfrm>
          <a:prstGeom prst="rect">
            <a:avLst/>
          </a:prstGeom>
          <a:ln>
            <a:noFill/>
          </a:ln>
        </p:spPr>
      </p:pic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0043276-17FE-9B4E-6A2C-D830103A8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  <a:ln>
            <a:noFill/>
          </a:ln>
        </p:spPr>
      </p:pic>
      <p:pic>
        <p:nvPicPr>
          <p:cNvPr id="5" name="Picture 5" descr="Scatter chart&#10;&#10;Description automatically generated">
            <a:extLst>
              <a:ext uri="{FF2B5EF4-FFF2-40B4-BE49-F238E27FC236}">
                <a16:creationId xmlns:a16="http://schemas.microsoft.com/office/drawing/2014/main" id="{43750008-591E-8D50-F5F0-0A65369F8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52B814-B558-AD24-EE6C-1032D731C819}"/>
              </a:ext>
            </a:extLst>
          </p:cNvPr>
          <p:cNvSpPr/>
          <p:nvPr/>
        </p:nvSpPr>
        <p:spPr>
          <a:xfrm rot="2400000">
            <a:off x="7411148" y="2340940"/>
            <a:ext cx="384149" cy="68642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99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640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3802C-4FE2-48FE-3B28-AD694FEEFE99}"/>
              </a:ext>
            </a:extLst>
          </p:cNvPr>
          <p:cNvSpPr txBox="1"/>
          <p:nvPr/>
        </p:nvSpPr>
        <p:spPr>
          <a:xfrm>
            <a:off x="838200" y="552355"/>
            <a:ext cx="10515600" cy="3346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Significant reduction of alcohol approach rate especially for Female</a:t>
            </a:r>
          </a:p>
        </p:txBody>
      </p:sp>
      <p:pic>
        <p:nvPicPr>
          <p:cNvPr id="7" name="Picture 7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A471BA07-417D-D38F-62E9-811C08666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" y="4331059"/>
            <a:ext cx="2251332" cy="1688497"/>
          </a:xfrm>
          <a:prstGeom prst="rect">
            <a:avLst/>
          </a:prstGeom>
        </p:spPr>
      </p:pic>
      <p:pic>
        <p:nvPicPr>
          <p:cNvPr id="6" name="Picture 6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334AB539-8D24-C1FC-F156-F960899EE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87" y="4331059"/>
            <a:ext cx="2251332" cy="1688497"/>
          </a:xfrm>
          <a:prstGeom prst="rect">
            <a:avLst/>
          </a:prstGeom>
        </p:spPr>
      </p:pic>
      <p:pic>
        <p:nvPicPr>
          <p:cNvPr id="3" name="Picture 3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FB006B25-82F8-6B47-F7C9-48774B5AD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986" y="4331059"/>
            <a:ext cx="2251332" cy="1688497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9B575F7-E74B-C655-5ADD-2CC5DC6F0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966" y="4331059"/>
            <a:ext cx="2251332" cy="1688497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88EDF35-3542-B7D8-AB41-AC815EEEE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946" y="4331059"/>
            <a:ext cx="2251332" cy="16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6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8D48585-30CF-2BDD-9C5F-95978382C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74F2458-A49F-199F-E2A1-47FB252D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2EA936-4EBD-947E-929A-D32A0E10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CBC34ADC-883A-9AA8-3BF7-2CDFD3126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1EA52FB-EB7D-24A2-9BAF-2D3F90E74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911DB6-0F2D-C9FA-864A-9231F04A44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980FB-0A4E-FC96-3FE1-CBBA7F53FA45}"/>
              </a:ext>
            </a:extLst>
          </p:cNvPr>
          <p:cNvSpPr txBox="1"/>
          <p:nvPr/>
        </p:nvSpPr>
        <p:spPr>
          <a:xfrm>
            <a:off x="845067" y="311677"/>
            <a:ext cx="4497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Neftali: Pre alcohol (Good Sigmoid: 0.6667)</a:t>
            </a:r>
          </a:p>
        </p:txBody>
      </p:sp>
    </p:spTree>
    <p:extLst>
      <p:ext uri="{BB962C8B-B14F-4D97-AF65-F5344CB8AC3E}">
        <p14:creationId xmlns:p14="http://schemas.microsoft.com/office/powerpoint/2010/main" val="218782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695AA6C-E285-F923-C211-55BA9158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65200"/>
            <a:ext cx="2149475" cy="1597025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1161E47-9E9C-F368-E1C6-4025DA51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965200"/>
            <a:ext cx="2149475" cy="1597025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F57B688B-E3B2-3B33-46D8-D14D79723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13" y="965200"/>
            <a:ext cx="2149475" cy="1597025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32B75FF-902C-6B64-F043-5D0C934AA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620963"/>
            <a:ext cx="2149475" cy="1597025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0925EEA-D845-67C6-71FE-149F8B9A3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2620963"/>
            <a:ext cx="2149475" cy="1597025"/>
          </a:xfrm>
          <a:prstGeom prst="rect">
            <a:avLst/>
          </a:prstGeom>
        </p:spPr>
      </p:pic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16F143-11FC-E99F-4D6B-844B7544E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13" y="2620963"/>
            <a:ext cx="2149475" cy="1597025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3D1B87A-F03B-3EC1-B5E1-8B2A484CC7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278313"/>
            <a:ext cx="2149475" cy="1597025"/>
          </a:xfrm>
          <a:prstGeom prst="rect">
            <a:avLst/>
          </a:prstGeom>
        </p:spPr>
      </p:pic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915ED424-8FCE-BE98-98EB-C9F455795D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0" y="4278313"/>
            <a:ext cx="2149475" cy="1597025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B488EB7-0351-E966-A2FC-DDC2377D8A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213" y="4278313"/>
            <a:ext cx="2149475" cy="159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5D3686-1302-04F6-9D89-637C49609CD6}"/>
              </a:ext>
            </a:extLst>
          </p:cNvPr>
          <p:cNvSpPr txBox="1"/>
          <p:nvPr/>
        </p:nvSpPr>
        <p:spPr>
          <a:xfrm>
            <a:off x="1462224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Raven: Pre alcohol (Good Sigmoid: 1.000)</a:t>
            </a:r>
          </a:p>
        </p:txBody>
      </p:sp>
    </p:spTree>
    <p:extLst>
      <p:ext uri="{BB962C8B-B14F-4D97-AF65-F5344CB8AC3E}">
        <p14:creationId xmlns:p14="http://schemas.microsoft.com/office/powerpoint/2010/main" val="21157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78F7042-A7D1-8661-D6FF-1F213252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65200"/>
            <a:ext cx="2149475" cy="1597025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3AB9178-77C8-5811-0E5F-41044DD1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965200"/>
            <a:ext cx="2149475" cy="1597025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79A367A-E52D-6270-2412-B09F2CD02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13" y="965200"/>
            <a:ext cx="2149475" cy="1597025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B8C72A7-EEE3-DD1A-9248-C0A21DC72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620963"/>
            <a:ext cx="2149475" cy="1597025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052D303-58B0-3708-8BF1-BE2A94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2620963"/>
            <a:ext cx="2149475" cy="159702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12880CD-5300-7443-99B6-B5395B2DF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13" y="2620963"/>
            <a:ext cx="2149475" cy="15970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01431FE-A382-32C8-C3C8-D8E57609A1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278313"/>
            <a:ext cx="2149475" cy="1597025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A39AE9F-C7D0-296D-1155-B62B2C78AB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0" y="4278313"/>
            <a:ext cx="2149475" cy="1597025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0C665E3C-0ACF-937C-614E-9A27FCE48C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213" y="4278313"/>
            <a:ext cx="2149475" cy="159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D5E1B-BF22-F5CA-8899-654C4A47776D}"/>
              </a:ext>
            </a:extLst>
          </p:cNvPr>
          <p:cNvSpPr txBox="1"/>
          <p:nvPr/>
        </p:nvSpPr>
        <p:spPr>
          <a:xfrm>
            <a:off x="933232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Aladdin: Pre alcohol (Good Sigmoid: 1.000)</a:t>
            </a:r>
          </a:p>
        </p:txBody>
      </p:sp>
    </p:spTree>
    <p:extLst>
      <p:ext uri="{BB962C8B-B14F-4D97-AF65-F5344CB8AC3E}">
        <p14:creationId xmlns:p14="http://schemas.microsoft.com/office/powerpoint/2010/main" val="383642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9A73950-9E83-3023-233E-109540BC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65200"/>
            <a:ext cx="2149475" cy="1597025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09EFF04-3DE2-B523-D757-DBACBA67A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965200"/>
            <a:ext cx="2149475" cy="1597025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BCC421E2-7D8E-5E94-4A46-B87D16CE7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13" y="965200"/>
            <a:ext cx="2149475" cy="1597025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DEDE23A-EB60-027D-D0A2-D818BD223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620963"/>
            <a:ext cx="2149475" cy="15970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A7376C4-A228-8F45-9405-C3719808E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2620963"/>
            <a:ext cx="2149475" cy="1597025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E271673-0958-5493-552A-7BB6D5BF5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13" y="2620963"/>
            <a:ext cx="2149475" cy="159702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B6BA173-93DA-241B-DA27-714EDE696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278313"/>
            <a:ext cx="2149475" cy="15970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CB3D0F7-6680-DE93-9637-FC273EDADB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0" y="4278313"/>
            <a:ext cx="2149475" cy="1597025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127B07D3-A41F-E8A9-2D5B-F710A9F6C4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213" y="4278313"/>
            <a:ext cx="2149475" cy="159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B946E1-2A87-90B5-83CD-38DF28959849}"/>
              </a:ext>
            </a:extLst>
          </p:cNvPr>
          <p:cNvSpPr txBox="1"/>
          <p:nvPr/>
        </p:nvSpPr>
        <p:spPr>
          <a:xfrm>
            <a:off x="933232" y="317975"/>
            <a:ext cx="4353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Jafar: Pre alcohol (Good Sigmoid: 0)</a:t>
            </a:r>
          </a:p>
        </p:txBody>
      </p:sp>
    </p:spTree>
    <p:extLst>
      <p:ext uri="{BB962C8B-B14F-4D97-AF65-F5344CB8AC3E}">
        <p14:creationId xmlns:p14="http://schemas.microsoft.com/office/powerpoint/2010/main" val="3035891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54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Office Theme</vt:lpstr>
      <vt:lpstr>Office Theme</vt:lpstr>
      <vt:lpstr>Behavior Data Analysis</vt:lpstr>
      <vt:lpstr>Session Plots for Baseline Animals for Alcohol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Plots for Forced Alcohol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Session Plots for Baseline and Forced Alcohol of Individual Animals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Plots for Boost Animals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Plot of Features (Failed)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 Data Analysis</dc:title>
  <dc:creator>Giri, Atanu</dc:creator>
  <cp:revision>258</cp:revision>
  <dcterms:created xsi:type="dcterms:W3CDTF">2022-12-05T05:34:20Z</dcterms:created>
  <dcterms:modified xsi:type="dcterms:W3CDTF">2023-04-21T20:32:46Z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73649dc-6fee-4eb8-a128-734c3c842ea8_Enabled">
    <vt:lpwstr>true</vt:lpwstr>
  </property>
  <property fmtid="{D5CDD505-2E9C-101B-9397-08002B2CF9AE}" pid="3" name="MSIP_Label_b73649dc-6fee-4eb8-a128-734c3c842ea8_SetDate">
    <vt:lpwstr>2023-02-10T18:48:00Z</vt:lpwstr>
  </property>
  <property fmtid="{D5CDD505-2E9C-101B-9397-08002B2CF9AE}" pid="4" name="MSIP_Label_b73649dc-6fee-4eb8-a128-734c3c842ea8_Method">
    <vt:lpwstr>Standard</vt:lpwstr>
  </property>
  <property fmtid="{D5CDD505-2E9C-101B-9397-08002B2CF9AE}" pid="5" name="MSIP_Label_b73649dc-6fee-4eb8-a128-734c3c842ea8_Name">
    <vt:lpwstr>defa4170-0d19-0005-0004-bc88714345d2</vt:lpwstr>
  </property>
  <property fmtid="{D5CDD505-2E9C-101B-9397-08002B2CF9AE}" pid="6" name="MSIP_Label_b73649dc-6fee-4eb8-a128-734c3c842ea8_SiteId">
    <vt:lpwstr>857c21d2-1a16-43a4-90cf-d57f3fab9d2f</vt:lpwstr>
  </property>
  <property fmtid="{D5CDD505-2E9C-101B-9397-08002B2CF9AE}" pid="7" name="MSIP_Label_b73649dc-6fee-4eb8-a128-734c3c842ea8_ActionId">
    <vt:lpwstr>59094b76-1bc5-4a4a-a0ab-035a8d5c197a</vt:lpwstr>
  </property>
  <property fmtid="{D5CDD505-2E9C-101B-9397-08002B2CF9AE}" pid="8" name="MSIP_Label_b73649dc-6fee-4eb8-a128-734c3c842ea8_ContentBits">
    <vt:lpwstr>0</vt:lpwstr>
  </property>
</Properties>
</file>